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639" r:id="rId2"/>
    <p:sldId id="728" r:id="rId3"/>
    <p:sldId id="741" r:id="rId4"/>
    <p:sldId id="742" r:id="rId5"/>
    <p:sldId id="730" r:id="rId6"/>
    <p:sldId id="737" r:id="rId7"/>
    <p:sldId id="740" r:id="rId8"/>
    <p:sldId id="600" r:id="rId9"/>
    <p:sldId id="64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pos="74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RINA SOUSA DE PAULA SANTOS" initials="KSDPS" lastIdx="1" clrIdx="0">
    <p:extLst>
      <p:ext uri="{19B8F6BF-5375-455C-9EA6-DF929625EA0E}">
        <p15:presenceInfo xmlns:p15="http://schemas.microsoft.com/office/powerpoint/2012/main" userId="S::1159077@mackenzie.br::dbcb5579-fa9d-46d2-9813-58753956508c" providerId="AD"/>
      </p:ext>
    </p:extLst>
  </p:cmAuthor>
  <p:cmAuthor id="2" name="Pedro Cacique" initials="PC" lastIdx="15" clrIdx="1">
    <p:extLst>
      <p:ext uri="{19B8F6BF-5375-455C-9EA6-DF929625EA0E}">
        <p15:presenceInfo xmlns:p15="http://schemas.microsoft.com/office/powerpoint/2012/main" userId="4e76e0b55d1b64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2A34"/>
    <a:srgbClr val="ED7D31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0E5304-3C0A-4739-934D-982481CE1070}" v="2" dt="2023-09-03T17:28:20.0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047" autoAdjust="0"/>
    <p:restoredTop sz="96327"/>
  </p:normalViewPr>
  <p:slideViewPr>
    <p:cSldViewPr snapToObjects="1">
      <p:cViewPr varScale="1">
        <p:scale>
          <a:sx n="90" d="100"/>
          <a:sy n="90" d="100"/>
        </p:scale>
        <p:origin x="77" y="245"/>
      </p:cViewPr>
      <p:guideLst>
        <p:guide orient="horz" pos="482"/>
        <p:guide pos="7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az Mikio Sasaki" userId="e7dc928306a225ff" providerId="LiveId" clId="{179924F3-F95B-4ED2-9649-4F200539BCCD}"/>
    <pc:docChg chg="custSel addSld delSld modSld modSection">
      <pc:chgData name="Tomaz Mikio Sasaki" userId="e7dc928306a225ff" providerId="LiveId" clId="{179924F3-F95B-4ED2-9649-4F200539BCCD}" dt="2022-02-09T18:09:56.187" v="463" actId="1076"/>
      <pc:docMkLst>
        <pc:docMk/>
      </pc:docMkLst>
      <pc:sldChg chg="modSp mod">
        <pc:chgData name="Tomaz Mikio Sasaki" userId="e7dc928306a225ff" providerId="LiveId" clId="{179924F3-F95B-4ED2-9649-4F200539BCCD}" dt="2022-02-09T17:47:51.291" v="121" actId="6549"/>
        <pc:sldMkLst>
          <pc:docMk/>
          <pc:sldMk cId="1593931193" sldId="280"/>
        </pc:sldMkLst>
        <pc:spChg chg="mod">
          <ac:chgData name="Tomaz Mikio Sasaki" userId="e7dc928306a225ff" providerId="LiveId" clId="{179924F3-F95B-4ED2-9649-4F200539BCCD}" dt="2022-02-09T17:47:43.909" v="119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179924F3-F95B-4ED2-9649-4F200539BCCD}" dt="2022-02-09T17:47:33.789" v="112" actId="14100"/>
          <ac:spMkLst>
            <pc:docMk/>
            <pc:sldMk cId="1593931193" sldId="280"/>
            <ac:spMk id="3" creationId="{30B6832D-6E4D-E344-9E39-BC8F9113A749}"/>
          </ac:spMkLst>
        </pc:spChg>
        <pc:spChg chg="mod">
          <ac:chgData name="Tomaz Mikio Sasaki" userId="e7dc928306a225ff" providerId="LiveId" clId="{179924F3-F95B-4ED2-9649-4F200539BCCD}" dt="2022-02-09T17:47:51.291" v="121" actId="6549"/>
          <ac:spMkLst>
            <pc:docMk/>
            <pc:sldMk cId="1593931193" sldId="280"/>
            <ac:spMk id="4" creationId="{20C2F715-F78B-5543-A758-FF6FF447E727}"/>
          </ac:spMkLst>
        </pc:spChg>
      </pc:sldChg>
      <pc:sldChg chg="addSp delSp modSp mod">
        <pc:chgData name="Tomaz Mikio Sasaki" userId="e7dc928306a225ff" providerId="LiveId" clId="{179924F3-F95B-4ED2-9649-4F200539BCCD}" dt="2022-02-09T18:05:48.715" v="429" actId="1076"/>
        <pc:sldMkLst>
          <pc:docMk/>
          <pc:sldMk cId="2836423227" sldId="297"/>
        </pc:sldMkLst>
        <pc:spChg chg="del">
          <ac:chgData name="Tomaz Mikio Sasaki" userId="e7dc928306a225ff" providerId="LiveId" clId="{179924F3-F95B-4ED2-9649-4F200539BCCD}" dt="2022-02-09T18:01:55.262" v="373" actId="478"/>
          <ac:spMkLst>
            <pc:docMk/>
            <pc:sldMk cId="2836423227" sldId="297"/>
            <ac:spMk id="5" creationId="{8210A097-1A19-4C6E-827D-16D513473061}"/>
          </ac:spMkLst>
        </pc:spChg>
        <pc:spChg chg="mod">
          <ac:chgData name="Tomaz Mikio Sasaki" userId="e7dc928306a225ff" providerId="LiveId" clId="{179924F3-F95B-4ED2-9649-4F200539BCCD}" dt="2022-02-09T18:05:37.753" v="426" actId="207"/>
          <ac:spMkLst>
            <pc:docMk/>
            <pc:sldMk cId="2836423227" sldId="297"/>
            <ac:spMk id="9" creationId="{C565F9C7-B775-465E-ABB0-6E2BD0B89264}"/>
          </ac:spMkLst>
        </pc:spChg>
        <pc:picChg chg="add mod">
          <ac:chgData name="Tomaz Mikio Sasaki" userId="e7dc928306a225ff" providerId="LiveId" clId="{179924F3-F95B-4ED2-9649-4F200539BCCD}" dt="2022-02-09T18:05:48.715" v="429" actId="1076"/>
          <ac:picMkLst>
            <pc:docMk/>
            <pc:sldMk cId="2836423227" sldId="297"/>
            <ac:picMk id="3" creationId="{ED9CA2BE-6338-4DD9-A99E-EC1C6754853F}"/>
          </ac:picMkLst>
        </pc:picChg>
        <pc:picChg chg="del">
          <ac:chgData name="Tomaz Mikio Sasaki" userId="e7dc928306a225ff" providerId="LiveId" clId="{179924F3-F95B-4ED2-9649-4F200539BCCD}" dt="2022-02-09T18:01:51.480" v="372" actId="478"/>
          <ac:picMkLst>
            <pc:docMk/>
            <pc:sldMk cId="2836423227" sldId="297"/>
            <ac:picMk id="4" creationId="{0E808F5B-2CD3-4457-AB95-7DF6670A5BCF}"/>
          </ac:picMkLst>
        </pc:picChg>
        <pc:picChg chg="add del mod">
          <ac:chgData name="Tomaz Mikio Sasaki" userId="e7dc928306a225ff" providerId="LiveId" clId="{179924F3-F95B-4ED2-9649-4F200539BCCD}" dt="2022-02-09T18:03:19.261" v="389" actId="478"/>
          <ac:picMkLst>
            <pc:docMk/>
            <pc:sldMk cId="2836423227" sldId="297"/>
            <ac:picMk id="1026" creationId="{4E87EB80-CC9A-4DB9-B89B-2C49CD05A299}"/>
          </ac:picMkLst>
        </pc:picChg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1993231360" sldId="298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098894858" sldId="583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976865409" sldId="600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1025496483" sldId="621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67001263" sldId="622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033998096" sldId="623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4121025226" sldId="624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804043754" sldId="625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697327454" sldId="626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4185405405" sldId="627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121221967" sldId="628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022676654" sldId="629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863976987" sldId="630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437653722" sldId="631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297354139" sldId="632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353782448" sldId="633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506799731" sldId="634"/>
        </pc:sldMkLst>
      </pc:sldChg>
      <pc:sldChg chg="addSp delSp modSp new mod modClrScheme chgLayout">
        <pc:chgData name="Tomaz Mikio Sasaki" userId="e7dc928306a225ff" providerId="LiveId" clId="{179924F3-F95B-4ED2-9649-4F200539BCCD}" dt="2022-02-09T17:49:56.060" v="371" actId="114"/>
        <pc:sldMkLst>
          <pc:docMk/>
          <pc:sldMk cId="335590531" sldId="635"/>
        </pc:sldMkLst>
        <pc:spChg chg="del mod ord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2" creationId="{E6C29228-7B65-48DC-95ED-2FEF223460BB}"/>
          </ac:spMkLst>
        </pc:spChg>
        <pc:spChg chg="del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3" creationId="{36E5CEBF-79BE-4090-95CF-722B9F2A7E75}"/>
          </ac:spMkLst>
        </pc:spChg>
        <pc:spChg chg="del mod ord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4" creationId="{D2D48ACF-607C-48E1-801D-5424841A46C6}"/>
          </ac:spMkLst>
        </pc:spChg>
        <pc:spChg chg="add mod ord">
          <ac:chgData name="Tomaz Mikio Sasaki" userId="e7dc928306a225ff" providerId="LiveId" clId="{179924F3-F95B-4ED2-9649-4F200539BCCD}" dt="2022-02-09T17:49:56.060" v="371" actId="114"/>
          <ac:spMkLst>
            <pc:docMk/>
            <pc:sldMk cId="335590531" sldId="635"/>
            <ac:spMk id="5" creationId="{A0A58D12-322C-44B0-95FA-EC6FE220951A}"/>
          </ac:spMkLst>
        </pc:spChg>
        <pc:spChg chg="add mod ord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6" creationId="{FF8B51C5-4BAB-4983-A68D-D9283A936127}"/>
          </ac:spMkLst>
        </pc:spChg>
      </pc:sldChg>
      <pc:sldChg chg="addSp delSp modSp add mod">
        <pc:chgData name="Tomaz Mikio Sasaki" userId="e7dc928306a225ff" providerId="LiveId" clId="{179924F3-F95B-4ED2-9649-4F200539BCCD}" dt="2022-02-09T18:09:56.187" v="463" actId="1076"/>
        <pc:sldMkLst>
          <pc:docMk/>
          <pc:sldMk cId="2849480861" sldId="636"/>
        </pc:sldMkLst>
        <pc:spChg chg="mod">
          <ac:chgData name="Tomaz Mikio Sasaki" userId="e7dc928306a225ff" providerId="LiveId" clId="{179924F3-F95B-4ED2-9649-4F200539BCCD}" dt="2022-02-09T18:09:53.140" v="462" actId="1076"/>
          <ac:spMkLst>
            <pc:docMk/>
            <pc:sldMk cId="2849480861" sldId="636"/>
            <ac:spMk id="9" creationId="{C565F9C7-B775-465E-ABB0-6E2BD0B89264}"/>
          </ac:spMkLst>
        </pc:spChg>
        <pc:picChg chg="del">
          <ac:chgData name="Tomaz Mikio Sasaki" userId="e7dc928306a225ff" providerId="LiveId" clId="{179924F3-F95B-4ED2-9649-4F200539BCCD}" dt="2022-02-09T18:06:24.571" v="432" actId="478"/>
          <ac:picMkLst>
            <pc:docMk/>
            <pc:sldMk cId="2849480861" sldId="636"/>
            <ac:picMk id="3" creationId="{ED9CA2BE-6338-4DD9-A99E-EC1C6754853F}"/>
          </ac:picMkLst>
        </pc:picChg>
        <pc:picChg chg="add mod">
          <ac:chgData name="Tomaz Mikio Sasaki" userId="e7dc928306a225ff" providerId="LiveId" clId="{179924F3-F95B-4ED2-9649-4F200539BCCD}" dt="2022-02-09T18:09:56.187" v="463" actId="1076"/>
          <ac:picMkLst>
            <pc:docMk/>
            <pc:sldMk cId="2849480861" sldId="636"/>
            <ac:picMk id="4" creationId="{58642EBF-C133-4F70-873B-1D980BD16960}"/>
          </ac:picMkLst>
        </pc:picChg>
      </pc:sldChg>
    </pc:docChg>
  </pc:docChgLst>
  <pc:docChgLst>
    <pc:chgData name="Tomaz Mikio Sasaki" userId="e7dc928306a225ff" providerId="LiveId" clId="{080E5304-3C0A-4739-934D-982481CE1070}"/>
    <pc:docChg chg="undo custSel addSld modSld sldOrd modMainMaster">
      <pc:chgData name="Tomaz Mikio Sasaki" userId="e7dc928306a225ff" providerId="LiveId" clId="{080E5304-3C0A-4739-934D-982481CE1070}" dt="2023-09-03T20:10:03.869" v="755" actId="20577"/>
      <pc:docMkLst>
        <pc:docMk/>
      </pc:docMkLst>
      <pc:sldChg chg="modSp mod">
        <pc:chgData name="Tomaz Mikio Sasaki" userId="e7dc928306a225ff" providerId="LiveId" clId="{080E5304-3C0A-4739-934D-982481CE1070}" dt="2023-09-03T17:29:54.719" v="23" actId="14100"/>
        <pc:sldMkLst>
          <pc:docMk/>
          <pc:sldMk cId="3091750923" sldId="639"/>
        </pc:sldMkLst>
        <pc:spChg chg="mod">
          <ac:chgData name="Tomaz Mikio Sasaki" userId="e7dc928306a225ff" providerId="LiveId" clId="{080E5304-3C0A-4739-934D-982481CE1070}" dt="2023-09-03T17:29:14.220" v="21" actId="20577"/>
          <ac:spMkLst>
            <pc:docMk/>
            <pc:sldMk cId="3091750923" sldId="639"/>
            <ac:spMk id="2" creationId="{D5C03861-7BC1-3447-A470-2D8A0EAAA792}"/>
          </ac:spMkLst>
        </pc:spChg>
        <pc:spChg chg="mod">
          <ac:chgData name="Tomaz Mikio Sasaki" userId="e7dc928306a225ff" providerId="LiveId" clId="{080E5304-3C0A-4739-934D-982481CE1070}" dt="2023-09-03T17:29:54.719" v="23" actId="14100"/>
          <ac:spMkLst>
            <pc:docMk/>
            <pc:sldMk cId="3091750923" sldId="639"/>
            <ac:spMk id="4" creationId="{20C2F715-F78B-5543-A758-FF6FF447E727}"/>
          </ac:spMkLst>
        </pc:spChg>
      </pc:sldChg>
      <pc:sldChg chg="modSp mod">
        <pc:chgData name="Tomaz Mikio Sasaki" userId="e7dc928306a225ff" providerId="LiveId" clId="{080E5304-3C0A-4739-934D-982481CE1070}" dt="2023-09-03T17:57:43.688" v="376" actId="2711"/>
        <pc:sldMkLst>
          <pc:docMk/>
          <pc:sldMk cId="3776871620" sldId="728"/>
        </pc:sldMkLst>
        <pc:spChg chg="mod">
          <ac:chgData name="Tomaz Mikio Sasaki" userId="e7dc928306a225ff" providerId="LiveId" clId="{080E5304-3C0A-4739-934D-982481CE1070}" dt="2023-09-03T17:57:43.688" v="376" actId="2711"/>
          <ac:spMkLst>
            <pc:docMk/>
            <pc:sldMk cId="3776871620" sldId="728"/>
            <ac:spMk id="6" creationId="{18E7ACF7-54DB-F9A6-0503-0F942294D3B4}"/>
          </ac:spMkLst>
        </pc:spChg>
      </pc:sldChg>
      <pc:sldChg chg="modSp mod">
        <pc:chgData name="Tomaz Mikio Sasaki" userId="e7dc928306a225ff" providerId="LiveId" clId="{080E5304-3C0A-4739-934D-982481CE1070}" dt="2023-09-03T20:09:53.111" v="750" actId="20577"/>
        <pc:sldMkLst>
          <pc:docMk/>
          <pc:sldMk cId="4010379827" sldId="730"/>
        </pc:sldMkLst>
        <pc:spChg chg="mod">
          <ac:chgData name="Tomaz Mikio Sasaki" userId="e7dc928306a225ff" providerId="LiveId" clId="{080E5304-3C0A-4739-934D-982481CE1070}" dt="2023-09-03T20:09:53.111" v="750" actId="20577"/>
          <ac:spMkLst>
            <pc:docMk/>
            <pc:sldMk cId="4010379827" sldId="730"/>
            <ac:spMk id="6" creationId="{18E7ACF7-54DB-F9A6-0503-0F942294D3B4}"/>
          </ac:spMkLst>
        </pc:spChg>
      </pc:sldChg>
      <pc:sldChg chg="modSp mod">
        <pc:chgData name="Tomaz Mikio Sasaki" userId="e7dc928306a225ff" providerId="LiveId" clId="{080E5304-3C0A-4739-934D-982481CE1070}" dt="2023-09-03T20:09:59.872" v="752" actId="20577"/>
        <pc:sldMkLst>
          <pc:docMk/>
          <pc:sldMk cId="1189827418" sldId="737"/>
        </pc:sldMkLst>
        <pc:spChg chg="mod">
          <ac:chgData name="Tomaz Mikio Sasaki" userId="e7dc928306a225ff" providerId="LiveId" clId="{080E5304-3C0A-4739-934D-982481CE1070}" dt="2023-09-03T20:09:59.872" v="752" actId="20577"/>
          <ac:spMkLst>
            <pc:docMk/>
            <pc:sldMk cId="1189827418" sldId="737"/>
            <ac:spMk id="6" creationId="{18E7ACF7-54DB-F9A6-0503-0F942294D3B4}"/>
          </ac:spMkLst>
        </pc:spChg>
      </pc:sldChg>
      <pc:sldChg chg="modSp mod">
        <pc:chgData name="Tomaz Mikio Sasaki" userId="e7dc928306a225ff" providerId="LiveId" clId="{080E5304-3C0A-4739-934D-982481CE1070}" dt="2023-09-03T20:10:03.869" v="755" actId="20577"/>
        <pc:sldMkLst>
          <pc:docMk/>
          <pc:sldMk cId="42129020" sldId="740"/>
        </pc:sldMkLst>
        <pc:spChg chg="mod">
          <ac:chgData name="Tomaz Mikio Sasaki" userId="e7dc928306a225ff" providerId="LiveId" clId="{080E5304-3C0A-4739-934D-982481CE1070}" dt="2023-09-03T20:10:03.869" v="755" actId="20577"/>
          <ac:spMkLst>
            <pc:docMk/>
            <pc:sldMk cId="42129020" sldId="740"/>
            <ac:spMk id="6" creationId="{18E7ACF7-54DB-F9A6-0503-0F942294D3B4}"/>
          </ac:spMkLst>
        </pc:spChg>
      </pc:sldChg>
      <pc:sldChg chg="modSp mod ord">
        <pc:chgData name="Tomaz Mikio Sasaki" userId="e7dc928306a225ff" providerId="LiveId" clId="{080E5304-3C0A-4739-934D-982481CE1070}" dt="2023-09-03T19:29:55.575" v="740"/>
        <pc:sldMkLst>
          <pc:docMk/>
          <pc:sldMk cId="3209597604" sldId="741"/>
        </pc:sldMkLst>
        <pc:spChg chg="mod">
          <ac:chgData name="Tomaz Mikio Sasaki" userId="e7dc928306a225ff" providerId="LiveId" clId="{080E5304-3C0A-4739-934D-982481CE1070}" dt="2023-09-03T19:29:55.575" v="740"/>
          <ac:spMkLst>
            <pc:docMk/>
            <pc:sldMk cId="3209597604" sldId="741"/>
            <ac:spMk id="6" creationId="{18E7ACF7-54DB-F9A6-0503-0F942294D3B4}"/>
          </ac:spMkLst>
        </pc:spChg>
      </pc:sldChg>
      <pc:sldChg chg="modSp add mod ord">
        <pc:chgData name="Tomaz Mikio Sasaki" userId="e7dc928306a225ff" providerId="LiveId" clId="{080E5304-3C0A-4739-934D-982481CE1070}" dt="2023-09-03T20:09:48.744" v="748" actId="20577"/>
        <pc:sldMkLst>
          <pc:docMk/>
          <pc:sldMk cId="672450706" sldId="742"/>
        </pc:sldMkLst>
        <pc:spChg chg="mod">
          <ac:chgData name="Tomaz Mikio Sasaki" userId="e7dc928306a225ff" providerId="LiveId" clId="{080E5304-3C0A-4739-934D-982481CE1070}" dt="2023-09-03T20:09:48.744" v="748" actId="20577"/>
          <ac:spMkLst>
            <pc:docMk/>
            <pc:sldMk cId="672450706" sldId="742"/>
            <ac:spMk id="6" creationId="{18E7ACF7-54DB-F9A6-0503-0F942294D3B4}"/>
          </ac:spMkLst>
        </pc:spChg>
      </pc:sldChg>
      <pc:sldMasterChg chg="modSldLayout">
        <pc:chgData name="Tomaz Mikio Sasaki" userId="e7dc928306a225ff" providerId="LiveId" clId="{080E5304-3C0A-4739-934D-982481CE1070}" dt="2023-09-03T17:28:41.385" v="10" actId="1076"/>
        <pc:sldMasterMkLst>
          <pc:docMk/>
          <pc:sldMasterMk cId="609621399" sldId="2147483648"/>
        </pc:sldMasterMkLst>
        <pc:sldLayoutChg chg="addSp delSp modSp mod">
          <pc:chgData name="Tomaz Mikio Sasaki" userId="e7dc928306a225ff" providerId="LiveId" clId="{080E5304-3C0A-4739-934D-982481CE1070}" dt="2023-09-03T17:27:55.244" v="2" actId="1076"/>
          <pc:sldLayoutMkLst>
            <pc:docMk/>
            <pc:sldMasterMk cId="609621399" sldId="2147483648"/>
            <pc:sldLayoutMk cId="2307247454" sldId="2147483649"/>
          </pc:sldLayoutMkLst>
          <pc:picChg chg="add mod">
            <ac:chgData name="Tomaz Mikio Sasaki" userId="e7dc928306a225ff" providerId="LiveId" clId="{080E5304-3C0A-4739-934D-982481CE1070}" dt="2023-09-03T17:27:55.244" v="2" actId="1076"/>
            <ac:picMkLst>
              <pc:docMk/>
              <pc:sldMasterMk cId="609621399" sldId="2147483648"/>
              <pc:sldLayoutMk cId="2307247454" sldId="2147483649"/>
              <ac:picMk id="4" creationId="{7B418364-4443-2275-586A-4733D2573A7F}"/>
            </ac:picMkLst>
          </pc:picChg>
          <pc:picChg chg="del">
            <ac:chgData name="Tomaz Mikio Sasaki" userId="e7dc928306a225ff" providerId="LiveId" clId="{080E5304-3C0A-4739-934D-982481CE1070}" dt="2023-09-03T17:27:39.040" v="0" actId="478"/>
            <ac:picMkLst>
              <pc:docMk/>
              <pc:sldMasterMk cId="609621399" sldId="2147483648"/>
              <pc:sldLayoutMk cId="2307247454" sldId="2147483649"/>
              <ac:picMk id="11" creationId="{6632555F-0DD0-5382-CB86-37D293ED71B2}"/>
            </ac:picMkLst>
          </pc:picChg>
        </pc:sldLayoutChg>
        <pc:sldLayoutChg chg="addSp delSp modSp mod">
          <pc:chgData name="Tomaz Mikio Sasaki" userId="e7dc928306a225ff" providerId="LiveId" clId="{080E5304-3C0A-4739-934D-982481CE1070}" dt="2023-09-03T17:28:10.132" v="4"/>
          <pc:sldLayoutMkLst>
            <pc:docMk/>
            <pc:sldMasterMk cId="609621399" sldId="2147483648"/>
            <pc:sldLayoutMk cId="1044046963" sldId="2147483650"/>
          </pc:sldLayoutMkLst>
          <pc:picChg chg="add mod">
            <ac:chgData name="Tomaz Mikio Sasaki" userId="e7dc928306a225ff" providerId="LiveId" clId="{080E5304-3C0A-4739-934D-982481CE1070}" dt="2023-09-03T17:28:10.132" v="4"/>
            <ac:picMkLst>
              <pc:docMk/>
              <pc:sldMasterMk cId="609621399" sldId="2147483648"/>
              <pc:sldLayoutMk cId="1044046963" sldId="2147483650"/>
              <ac:picMk id="2" creationId="{F0346B90-2FD5-FA70-3E5E-C345AB483335}"/>
            </ac:picMkLst>
          </pc:picChg>
          <pc:picChg chg="del">
            <ac:chgData name="Tomaz Mikio Sasaki" userId="e7dc928306a225ff" providerId="LiveId" clId="{080E5304-3C0A-4739-934D-982481CE1070}" dt="2023-09-03T17:28:09.379" v="3" actId="478"/>
            <ac:picMkLst>
              <pc:docMk/>
              <pc:sldMasterMk cId="609621399" sldId="2147483648"/>
              <pc:sldLayoutMk cId="1044046963" sldId="2147483650"/>
              <ac:picMk id="8" creationId="{90A54F47-73CC-1BE2-269A-AC40657A9F18}"/>
            </ac:picMkLst>
          </pc:picChg>
        </pc:sldLayoutChg>
        <pc:sldLayoutChg chg="addSp delSp modSp mod">
          <pc:chgData name="Tomaz Mikio Sasaki" userId="e7dc928306a225ff" providerId="LiveId" clId="{080E5304-3C0A-4739-934D-982481CE1070}" dt="2023-09-03T17:28:41.385" v="10" actId="1076"/>
          <pc:sldLayoutMkLst>
            <pc:docMk/>
            <pc:sldMasterMk cId="609621399" sldId="2147483648"/>
            <pc:sldLayoutMk cId="1045268645" sldId="2147483672"/>
          </pc:sldLayoutMkLst>
          <pc:picChg chg="add mod">
            <ac:chgData name="Tomaz Mikio Sasaki" userId="e7dc928306a225ff" providerId="LiveId" clId="{080E5304-3C0A-4739-934D-982481CE1070}" dt="2023-09-03T17:28:36.082" v="9" actId="1076"/>
            <ac:picMkLst>
              <pc:docMk/>
              <pc:sldMasterMk cId="609621399" sldId="2147483648"/>
              <pc:sldLayoutMk cId="1045268645" sldId="2147483672"/>
              <ac:picMk id="2" creationId="{8CF3C62C-5F90-058E-F3A0-6BFE146026F5}"/>
            </ac:picMkLst>
          </pc:picChg>
          <pc:picChg chg="del">
            <ac:chgData name="Tomaz Mikio Sasaki" userId="e7dc928306a225ff" providerId="LiveId" clId="{080E5304-3C0A-4739-934D-982481CE1070}" dt="2023-09-03T17:28:19.188" v="5" actId="478"/>
            <ac:picMkLst>
              <pc:docMk/>
              <pc:sldMasterMk cId="609621399" sldId="2147483648"/>
              <pc:sldLayoutMk cId="1045268645" sldId="2147483672"/>
              <ac:picMk id="4" creationId="{3797F75D-9657-DAF2-28AA-319B7B6CA613}"/>
            </ac:picMkLst>
          </pc:picChg>
          <pc:picChg chg="mod">
            <ac:chgData name="Tomaz Mikio Sasaki" userId="e7dc928306a225ff" providerId="LiveId" clId="{080E5304-3C0A-4739-934D-982481CE1070}" dt="2023-09-03T17:28:41.385" v="10" actId="1076"/>
            <ac:picMkLst>
              <pc:docMk/>
              <pc:sldMasterMk cId="609621399" sldId="2147483648"/>
              <pc:sldLayoutMk cId="1045268645" sldId="2147483672"/>
              <ac:picMk id="5" creationId="{77ED210E-B6D3-9E8C-B64A-EBFABB55CF1C}"/>
            </ac:picMkLst>
          </pc:picChg>
        </pc:sldLayoutChg>
      </pc:sldMasterChg>
    </pc:docChg>
  </pc:docChgLst>
  <pc:docChgLst>
    <pc:chgData name="tm sasaki" userId="ad5fef5267917b98" providerId="LiveId" clId="{D0268974-10B8-40D3-BE71-C2B78763151F}"/>
    <pc:docChg chg="modSld">
      <pc:chgData name="tm sasaki" userId="ad5fef5267917b98" providerId="LiveId" clId="{D0268974-10B8-40D3-BE71-C2B78763151F}" dt="2023-03-10T11:25:07.801" v="1" actId="20577"/>
      <pc:docMkLst>
        <pc:docMk/>
      </pc:docMkLst>
      <pc:sldChg chg="modSp mod">
        <pc:chgData name="tm sasaki" userId="ad5fef5267917b98" providerId="LiveId" clId="{D0268974-10B8-40D3-BE71-C2B78763151F}" dt="2023-03-10T11:25:07.801" v="1" actId="20577"/>
        <pc:sldMkLst>
          <pc:docMk/>
          <pc:sldMk cId="3091750923" sldId="639"/>
        </pc:sldMkLst>
        <pc:spChg chg="mod">
          <ac:chgData name="tm sasaki" userId="ad5fef5267917b98" providerId="LiveId" clId="{D0268974-10B8-40D3-BE71-C2B78763151F}" dt="2023-03-10T11:25:07.801" v="1" actId="20577"/>
          <ac:spMkLst>
            <pc:docMk/>
            <pc:sldMk cId="3091750923" sldId="639"/>
            <ac:spMk id="2" creationId="{D5C03861-7BC1-3447-A470-2D8A0EAAA792}"/>
          </ac:spMkLst>
        </pc:spChg>
      </pc:sldChg>
    </pc:docChg>
  </pc:docChgLst>
  <pc:docChgLst>
    <pc:chgData name="Tomaz Mikio Sasaki" userId="e7dc928306a225ff" providerId="LiveId" clId="{19DE397D-70A4-43DC-844D-572DE5BADD9D}"/>
    <pc:docChg chg="undo custSel addSld delSld modSld delSection modSection">
      <pc:chgData name="Tomaz Mikio Sasaki" userId="e7dc928306a225ff" providerId="LiveId" clId="{19DE397D-70A4-43DC-844D-572DE5BADD9D}" dt="2022-08-10T18:35:15.510" v="68" actId="14100"/>
      <pc:docMkLst>
        <pc:docMk/>
      </pc:docMkLst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3692161033" sldId="279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1593931193" sldId="280"/>
        </pc:sldMkLst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1269702999" sldId="288"/>
        </pc:sldMkLst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264563212" sldId="289"/>
        </pc:sldMkLst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3327338926" sldId="291"/>
        </pc:sldMkLst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2967870290" sldId="293"/>
        </pc:sldMkLst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130653673" sldId="294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4057761756" sldId="295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2604797549" sldId="296"/>
        </pc:sldMkLst>
      </pc:sldChg>
      <pc:sldChg chg="addSp modSp add mod">
        <pc:chgData name="Tomaz Mikio Sasaki" userId="e7dc928306a225ff" providerId="LiveId" clId="{19DE397D-70A4-43DC-844D-572DE5BADD9D}" dt="2022-08-10T18:35:15.510" v="68" actId="14100"/>
        <pc:sldMkLst>
          <pc:docMk/>
          <pc:sldMk cId="2836423227" sldId="297"/>
        </pc:sldMkLst>
        <pc:spChg chg="add mod">
          <ac:chgData name="Tomaz Mikio Sasaki" userId="e7dc928306a225ff" providerId="LiveId" clId="{19DE397D-70A4-43DC-844D-572DE5BADD9D}" dt="2022-08-10T18:35:15.510" v="68" actId="14100"/>
          <ac:spMkLst>
            <pc:docMk/>
            <pc:sldMk cId="2836423227" sldId="297"/>
            <ac:spMk id="2" creationId="{42B418C8-344F-3681-A908-6FCB8DA25AC1}"/>
          </ac:spMkLst>
        </pc:spChg>
        <pc:spChg chg="mod">
          <ac:chgData name="Tomaz Mikio Sasaki" userId="e7dc928306a225ff" providerId="LiveId" clId="{19DE397D-70A4-43DC-844D-572DE5BADD9D}" dt="2022-08-10T18:26:35.428" v="17" actId="20577"/>
          <ac:spMkLst>
            <pc:docMk/>
            <pc:sldMk cId="2836423227" sldId="297"/>
            <ac:spMk id="9" creationId="{C565F9C7-B775-465E-ABB0-6E2BD0B89264}"/>
          </ac:spMkLst>
        </pc:spChg>
      </pc:sldChg>
      <pc:sldChg chg="modSp add mod">
        <pc:chgData name="Tomaz Mikio Sasaki" userId="e7dc928306a225ff" providerId="LiveId" clId="{19DE397D-70A4-43DC-844D-572DE5BADD9D}" dt="2022-08-10T18:26:52.827" v="23" actId="20577"/>
        <pc:sldMkLst>
          <pc:docMk/>
          <pc:sldMk cId="1993231360" sldId="298"/>
        </pc:sldMkLst>
        <pc:spChg chg="mod">
          <ac:chgData name="Tomaz Mikio Sasaki" userId="e7dc928306a225ff" providerId="LiveId" clId="{19DE397D-70A4-43DC-844D-572DE5BADD9D}" dt="2022-08-10T18:26:52.827" v="23" actId="20577"/>
          <ac:spMkLst>
            <pc:docMk/>
            <pc:sldMk cId="1993231360" sldId="298"/>
            <ac:spMk id="2" creationId="{2B2829F8-FCC9-46CD-9F41-10E939220725}"/>
          </ac:spMkLst>
        </pc:spChg>
      </pc:sldChg>
      <pc:sldChg chg="add del">
        <pc:chgData name="Tomaz Mikio Sasaki" userId="e7dc928306a225ff" providerId="LiveId" clId="{19DE397D-70A4-43DC-844D-572DE5BADD9D}" dt="2022-08-10T18:27:05.904" v="24" actId="47"/>
        <pc:sldMkLst>
          <pc:docMk/>
          <pc:sldMk cId="3127438042" sldId="583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976865409" sldId="600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1405030057" sldId="603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335590531" sldId="635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2849480861" sldId="636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3040349576" sldId="637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3723748578" sldId="638"/>
        </pc:sldMkLst>
      </pc:sldChg>
      <pc:sldChg chg="modSp add mod">
        <pc:chgData name="Tomaz Mikio Sasaki" userId="e7dc928306a225ff" providerId="LiveId" clId="{19DE397D-70A4-43DC-844D-572DE5BADD9D}" dt="2022-08-10T18:26:14.067" v="14" actId="20577"/>
        <pc:sldMkLst>
          <pc:docMk/>
          <pc:sldMk cId="3091750923" sldId="639"/>
        </pc:sldMkLst>
        <pc:spChg chg="mod">
          <ac:chgData name="Tomaz Mikio Sasaki" userId="e7dc928306a225ff" providerId="LiveId" clId="{19DE397D-70A4-43DC-844D-572DE5BADD9D}" dt="2022-08-10T18:26:14.067" v="14" actId="20577"/>
          <ac:spMkLst>
            <pc:docMk/>
            <pc:sldMk cId="3091750923" sldId="639"/>
            <ac:spMk id="2" creationId="{D5C03861-7BC1-3447-A470-2D8A0EAAA792}"/>
          </ac:spMkLst>
        </pc:spChg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1914870376" sldId="640"/>
        </pc:sldMkLst>
      </pc:sldChg>
      <pc:sldChg chg="add del">
        <pc:chgData name="Tomaz Mikio Sasaki" userId="e7dc928306a225ff" providerId="LiveId" clId="{19DE397D-70A4-43DC-844D-572DE5BADD9D}" dt="2022-08-10T18:26:25.105" v="15" actId="47"/>
        <pc:sldMkLst>
          <pc:docMk/>
          <pc:sldMk cId="2353871616" sldId="641"/>
        </pc:sldMkLst>
      </pc:sldChg>
      <pc:sldChg chg="modSp add del mod">
        <pc:chgData name="Tomaz Mikio Sasaki" userId="e7dc928306a225ff" providerId="LiveId" clId="{19DE397D-70A4-43DC-844D-572DE5BADD9D}" dt="2022-08-10T18:27:48.907" v="34" actId="15"/>
        <pc:sldMkLst>
          <pc:docMk/>
          <pc:sldMk cId="2047599783" sldId="642"/>
        </pc:sldMkLst>
        <pc:spChg chg="mod">
          <ac:chgData name="Tomaz Mikio Sasaki" userId="e7dc928306a225ff" providerId="LiveId" clId="{19DE397D-70A4-43DC-844D-572DE5BADD9D}" dt="2022-08-10T18:27:48.907" v="34" actId="15"/>
          <ac:spMkLst>
            <pc:docMk/>
            <pc:sldMk cId="2047599783" sldId="642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19DE397D-70A4-43DC-844D-572DE5BADD9D}" dt="2022-08-10T18:33:06.519" v="38" actId="20577"/>
        <pc:sldMkLst>
          <pc:docMk/>
          <pc:sldMk cId="378008693" sldId="643"/>
        </pc:sldMkLst>
        <pc:spChg chg="mod">
          <ac:chgData name="Tomaz Mikio Sasaki" userId="e7dc928306a225ff" providerId="LiveId" clId="{19DE397D-70A4-43DC-844D-572DE5BADD9D}" dt="2022-08-10T18:33:06.519" v="38" actId="20577"/>
          <ac:spMkLst>
            <pc:docMk/>
            <pc:sldMk cId="378008693" sldId="643"/>
            <ac:spMk id="7" creationId="{25D297F6-7F0D-448D-9351-BFCEA9B33055}"/>
          </ac:spMkLst>
        </pc:spChg>
        <pc:spChg chg="mod">
          <ac:chgData name="Tomaz Mikio Sasaki" userId="e7dc928306a225ff" providerId="LiveId" clId="{19DE397D-70A4-43DC-844D-572DE5BADD9D}" dt="2022-08-10T18:33:01.721" v="36" actId="20577"/>
          <ac:spMkLst>
            <pc:docMk/>
            <pc:sldMk cId="378008693" sldId="643"/>
            <ac:spMk id="9" creationId="{C565F9C7-B775-465E-ABB0-6E2BD0B89264}"/>
          </ac:spMkLst>
        </pc:spChg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1328920962" sldId="644"/>
        </pc:sldMkLst>
      </pc:sldChg>
    </pc:docChg>
  </pc:docChgLst>
  <pc:docChgLst>
    <pc:chgData name="tm sasaki" userId="ad5fef5267917b98" providerId="LiveId" clId="{EB0C114C-AB95-4D4E-B1F6-5A7AE1A70AEB}"/>
    <pc:docChg chg="addSld delSld modSld">
      <pc:chgData name="tm sasaki" userId="ad5fef5267917b98" providerId="LiveId" clId="{EB0C114C-AB95-4D4E-B1F6-5A7AE1A70AEB}" dt="2023-03-08T10:13:57.713" v="15" actId="255"/>
      <pc:docMkLst>
        <pc:docMk/>
      </pc:docMkLst>
      <pc:sldChg chg="del">
        <pc:chgData name="tm sasaki" userId="ad5fef5267917b98" providerId="LiveId" clId="{EB0C114C-AB95-4D4E-B1F6-5A7AE1A70AEB}" dt="2023-03-08T10:13:34.655" v="7" actId="47"/>
        <pc:sldMkLst>
          <pc:docMk/>
          <pc:sldMk cId="1269702999" sldId="288"/>
        </pc:sldMkLst>
      </pc:sldChg>
      <pc:sldChg chg="del">
        <pc:chgData name="tm sasaki" userId="ad5fef5267917b98" providerId="LiveId" clId="{EB0C114C-AB95-4D4E-B1F6-5A7AE1A70AEB}" dt="2023-03-08T10:13:34.655" v="7" actId="47"/>
        <pc:sldMkLst>
          <pc:docMk/>
          <pc:sldMk cId="3327338926" sldId="291"/>
        </pc:sldMkLst>
      </pc:sldChg>
      <pc:sldChg chg="del">
        <pc:chgData name="tm sasaki" userId="ad5fef5267917b98" providerId="LiveId" clId="{EB0C114C-AB95-4D4E-B1F6-5A7AE1A70AEB}" dt="2023-03-08T10:13:34.655" v="7" actId="47"/>
        <pc:sldMkLst>
          <pc:docMk/>
          <pc:sldMk cId="2967870290" sldId="293"/>
        </pc:sldMkLst>
      </pc:sldChg>
      <pc:sldChg chg="del">
        <pc:chgData name="tm sasaki" userId="ad5fef5267917b98" providerId="LiveId" clId="{EB0C114C-AB95-4D4E-B1F6-5A7AE1A70AEB}" dt="2023-03-08T10:13:34.655" v="7" actId="47"/>
        <pc:sldMkLst>
          <pc:docMk/>
          <pc:sldMk cId="130653673" sldId="294"/>
        </pc:sldMkLst>
      </pc:sldChg>
      <pc:sldChg chg="modSp mod">
        <pc:chgData name="tm sasaki" userId="ad5fef5267917b98" providerId="LiveId" clId="{EB0C114C-AB95-4D4E-B1F6-5A7AE1A70AEB}" dt="2023-03-08T10:13:57.713" v="15" actId="255"/>
        <pc:sldMkLst>
          <pc:docMk/>
          <pc:sldMk cId="976865409" sldId="600"/>
        </pc:sldMkLst>
        <pc:spChg chg="mod">
          <ac:chgData name="tm sasaki" userId="ad5fef5267917b98" providerId="LiveId" clId="{EB0C114C-AB95-4D4E-B1F6-5A7AE1A70AEB}" dt="2023-03-08T10:13:57.713" v="15" actId="255"/>
          <ac:spMkLst>
            <pc:docMk/>
            <pc:sldMk cId="976865409" sldId="600"/>
            <ac:spMk id="9" creationId="{C565F9C7-B775-465E-ABB0-6E2BD0B89264}"/>
          </ac:spMkLst>
        </pc:spChg>
      </pc:sldChg>
      <pc:sldChg chg="modSp mod">
        <pc:chgData name="tm sasaki" userId="ad5fef5267917b98" providerId="LiveId" clId="{EB0C114C-AB95-4D4E-B1F6-5A7AE1A70AEB}" dt="2023-03-08T10:12:40.778" v="5" actId="20577"/>
        <pc:sldMkLst>
          <pc:docMk/>
          <pc:sldMk cId="3091750923" sldId="639"/>
        </pc:sldMkLst>
        <pc:spChg chg="mod">
          <ac:chgData name="tm sasaki" userId="ad5fef5267917b98" providerId="LiveId" clId="{EB0C114C-AB95-4D4E-B1F6-5A7AE1A70AEB}" dt="2023-03-08T10:12:40.778" v="5" actId="20577"/>
          <ac:spMkLst>
            <pc:docMk/>
            <pc:sldMk cId="3091750923" sldId="639"/>
            <ac:spMk id="3" creationId="{30B6832D-6E4D-E344-9E39-BC8F9113A749}"/>
          </ac:spMkLst>
        </pc:spChg>
      </pc:sldChg>
      <pc:sldChg chg="del">
        <pc:chgData name="tm sasaki" userId="ad5fef5267917b98" providerId="LiveId" clId="{EB0C114C-AB95-4D4E-B1F6-5A7AE1A70AEB}" dt="2023-03-08T10:13:34.655" v="7" actId="47"/>
        <pc:sldMkLst>
          <pc:docMk/>
          <pc:sldMk cId="367505542" sldId="645"/>
        </pc:sldMkLst>
      </pc:sldChg>
      <pc:sldChg chg="del">
        <pc:chgData name="tm sasaki" userId="ad5fef5267917b98" providerId="LiveId" clId="{EB0C114C-AB95-4D4E-B1F6-5A7AE1A70AEB}" dt="2023-03-08T10:13:34.655" v="7" actId="47"/>
        <pc:sldMkLst>
          <pc:docMk/>
          <pc:sldMk cId="1521373181" sldId="646"/>
        </pc:sldMkLst>
      </pc:sldChg>
      <pc:sldChg chg="add">
        <pc:chgData name="tm sasaki" userId="ad5fef5267917b98" providerId="LiveId" clId="{EB0C114C-AB95-4D4E-B1F6-5A7AE1A70AEB}" dt="2023-03-08T10:13:24.833" v="6"/>
        <pc:sldMkLst>
          <pc:docMk/>
          <pc:sldMk cId="3776871620" sldId="728"/>
        </pc:sldMkLst>
      </pc:sldChg>
      <pc:sldChg chg="add">
        <pc:chgData name="tm sasaki" userId="ad5fef5267917b98" providerId="LiveId" clId="{EB0C114C-AB95-4D4E-B1F6-5A7AE1A70AEB}" dt="2023-03-08T10:13:24.833" v="6"/>
        <pc:sldMkLst>
          <pc:docMk/>
          <pc:sldMk cId="4010379827" sldId="730"/>
        </pc:sldMkLst>
      </pc:sldChg>
      <pc:sldChg chg="add">
        <pc:chgData name="tm sasaki" userId="ad5fef5267917b98" providerId="LiveId" clId="{EB0C114C-AB95-4D4E-B1F6-5A7AE1A70AEB}" dt="2023-03-08T10:13:24.833" v="6"/>
        <pc:sldMkLst>
          <pc:docMk/>
          <pc:sldMk cId="1189827418" sldId="737"/>
        </pc:sldMkLst>
      </pc:sldChg>
      <pc:sldChg chg="add">
        <pc:chgData name="tm sasaki" userId="ad5fef5267917b98" providerId="LiveId" clId="{EB0C114C-AB95-4D4E-B1F6-5A7AE1A70AEB}" dt="2023-03-08T10:13:24.833" v="6"/>
        <pc:sldMkLst>
          <pc:docMk/>
          <pc:sldMk cId="42129020" sldId="740"/>
        </pc:sldMkLst>
      </pc:sldChg>
      <pc:sldChg chg="add">
        <pc:chgData name="tm sasaki" userId="ad5fef5267917b98" providerId="LiveId" clId="{EB0C114C-AB95-4D4E-B1F6-5A7AE1A70AEB}" dt="2023-03-08T10:13:24.833" v="6"/>
        <pc:sldMkLst>
          <pc:docMk/>
          <pc:sldMk cId="3209597604" sldId="741"/>
        </pc:sldMkLst>
      </pc:sldChg>
    </pc:docChg>
  </pc:docChgLst>
  <pc:docChgLst>
    <pc:chgData name="Tomaz Mikio Sasaki" userId="e7dc928306a225ff" providerId="LiveId" clId="{2BCE83BD-76B0-4683-B0EA-0CACEFFE311A}"/>
    <pc:docChg chg="custSel modSld">
      <pc:chgData name="Tomaz Mikio Sasaki" userId="e7dc928306a225ff" providerId="LiveId" clId="{2BCE83BD-76B0-4683-B0EA-0CACEFFE311A}" dt="2022-02-11T13:00:49.827" v="77" actId="403"/>
      <pc:docMkLst>
        <pc:docMk/>
      </pc:docMkLst>
      <pc:sldChg chg="modSp mod">
        <pc:chgData name="Tomaz Mikio Sasaki" userId="e7dc928306a225ff" providerId="LiveId" clId="{2BCE83BD-76B0-4683-B0EA-0CACEFFE311A}" dt="2022-02-11T12:59:39.309" v="40" actId="20577"/>
        <pc:sldMkLst>
          <pc:docMk/>
          <pc:sldMk cId="1593931193" sldId="280"/>
        </pc:sldMkLst>
        <pc:spChg chg="mod">
          <ac:chgData name="Tomaz Mikio Sasaki" userId="e7dc928306a225ff" providerId="LiveId" clId="{2BCE83BD-76B0-4683-B0EA-0CACEFFE311A}" dt="2022-02-11T12:59:39.309" v="40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2BCE83BD-76B0-4683-B0EA-0CACEFFE311A}" dt="2022-02-11T12:59:21.365" v="1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addSp modSp mod">
        <pc:chgData name="Tomaz Mikio Sasaki" userId="e7dc928306a225ff" providerId="LiveId" clId="{2BCE83BD-76B0-4683-B0EA-0CACEFFE311A}" dt="2022-02-11T13:00:49.827" v="77" actId="403"/>
        <pc:sldMkLst>
          <pc:docMk/>
          <pc:sldMk cId="2849480861" sldId="636"/>
        </pc:sldMkLst>
        <pc:spChg chg="add mod">
          <ac:chgData name="Tomaz Mikio Sasaki" userId="e7dc928306a225ff" providerId="LiveId" clId="{2BCE83BD-76B0-4683-B0EA-0CACEFFE311A}" dt="2022-02-11T13:00:49.827" v="77" actId="403"/>
          <ac:spMkLst>
            <pc:docMk/>
            <pc:sldMk cId="2849480861" sldId="636"/>
            <ac:spMk id="2" creationId="{8CDB7793-6300-4409-B09D-6721878BCB7B}"/>
          </ac:spMkLst>
        </pc:spChg>
        <pc:spChg chg="mod">
          <ac:chgData name="Tomaz Mikio Sasaki" userId="e7dc928306a225ff" providerId="LiveId" clId="{2BCE83BD-76B0-4683-B0EA-0CACEFFE311A}" dt="2022-02-11T12:59:52.829" v="42" actId="20577"/>
          <ac:spMkLst>
            <pc:docMk/>
            <pc:sldMk cId="2849480861" sldId="636"/>
            <ac:spMk id="9" creationId="{C565F9C7-B775-465E-ABB0-6E2BD0B89264}"/>
          </ac:spMkLst>
        </pc:spChg>
      </pc:sldChg>
    </pc:docChg>
  </pc:docChgLst>
  <pc:docChgLst>
    <pc:chgData name="tm sasaki" userId="ad5fef5267917b98" providerId="LiveId" clId="{27466078-96CA-42AE-8BBB-E2EBB371658C}"/>
    <pc:docChg chg="undo custSel addSld delSld modSld sldOrd">
      <pc:chgData name="tm sasaki" userId="ad5fef5267917b98" providerId="LiveId" clId="{27466078-96CA-42AE-8BBB-E2EBB371658C}" dt="2023-03-01T11:13:19.306" v="1107" actId="20577"/>
      <pc:docMkLst>
        <pc:docMk/>
      </pc:docMkLst>
      <pc:sldChg chg="modSp mod">
        <pc:chgData name="tm sasaki" userId="ad5fef5267917b98" providerId="LiveId" clId="{27466078-96CA-42AE-8BBB-E2EBB371658C}" dt="2023-03-01T11:01:11.482" v="55" actId="20577"/>
        <pc:sldMkLst>
          <pc:docMk/>
          <pc:sldMk cId="1269702999" sldId="288"/>
        </pc:sldMkLst>
        <pc:spChg chg="mod">
          <ac:chgData name="tm sasaki" userId="ad5fef5267917b98" providerId="LiveId" clId="{27466078-96CA-42AE-8BBB-E2EBB371658C}" dt="2023-03-01T11:01:11.482" v="55" actId="20577"/>
          <ac:spMkLst>
            <pc:docMk/>
            <pc:sldMk cId="1269702999" sldId="288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00:59.192" v="53" actId="20577"/>
          <ac:spMkLst>
            <pc:docMk/>
            <pc:sldMk cId="1269702999" sldId="288"/>
            <ac:spMk id="8" creationId="{E5DD6190-7EEA-4975-A0B6-2F84EF371B4B}"/>
          </ac:spMkLst>
        </pc:spChg>
      </pc:sldChg>
      <pc:sldChg chg="del">
        <pc:chgData name="tm sasaki" userId="ad5fef5267917b98" providerId="LiveId" clId="{27466078-96CA-42AE-8BBB-E2EBB371658C}" dt="2023-03-01T11:00:22.232" v="30" actId="47"/>
        <pc:sldMkLst>
          <pc:docMk/>
          <pc:sldMk cId="264563212" sldId="289"/>
        </pc:sldMkLst>
      </pc:sldChg>
      <pc:sldChg chg="modSp mod">
        <pc:chgData name="tm sasaki" userId="ad5fef5267917b98" providerId="LiveId" clId="{27466078-96CA-42AE-8BBB-E2EBB371658C}" dt="2023-03-01T11:02:02.081" v="80" actId="6549"/>
        <pc:sldMkLst>
          <pc:docMk/>
          <pc:sldMk cId="3327338926" sldId="291"/>
        </pc:sldMkLst>
        <pc:spChg chg="mod">
          <ac:chgData name="tm sasaki" userId="ad5fef5267917b98" providerId="LiveId" clId="{27466078-96CA-42AE-8BBB-E2EBB371658C}" dt="2023-03-01T11:01:20.744" v="57" actId="20577"/>
          <ac:spMkLst>
            <pc:docMk/>
            <pc:sldMk cId="3327338926" sldId="291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02:02.081" v="80" actId="6549"/>
          <ac:spMkLst>
            <pc:docMk/>
            <pc:sldMk cId="3327338926" sldId="291"/>
            <ac:spMk id="8" creationId="{E5DD6190-7EEA-4975-A0B6-2F84EF371B4B}"/>
          </ac:spMkLst>
        </pc:spChg>
      </pc:sldChg>
      <pc:sldChg chg="modSp mod">
        <pc:chgData name="tm sasaki" userId="ad5fef5267917b98" providerId="LiveId" clId="{27466078-96CA-42AE-8BBB-E2EBB371658C}" dt="2023-03-01T11:13:14.170" v="1101" actId="20577"/>
        <pc:sldMkLst>
          <pc:docMk/>
          <pc:sldMk cId="2967870290" sldId="293"/>
        </pc:sldMkLst>
        <pc:spChg chg="mod">
          <ac:chgData name="tm sasaki" userId="ad5fef5267917b98" providerId="LiveId" clId="{27466078-96CA-42AE-8BBB-E2EBB371658C}" dt="2023-03-01T11:13:14.170" v="1101" actId="20577"/>
          <ac:spMkLst>
            <pc:docMk/>
            <pc:sldMk cId="2967870290" sldId="293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04:18.507" v="293" actId="20577"/>
          <ac:spMkLst>
            <pc:docMk/>
            <pc:sldMk cId="2967870290" sldId="293"/>
            <ac:spMk id="8" creationId="{E5DD6190-7EEA-4975-A0B6-2F84EF371B4B}"/>
          </ac:spMkLst>
        </pc:spChg>
      </pc:sldChg>
      <pc:sldChg chg="addSp delSp modSp mod">
        <pc:chgData name="tm sasaki" userId="ad5fef5267917b98" providerId="LiveId" clId="{27466078-96CA-42AE-8BBB-E2EBB371658C}" dt="2023-03-01T11:13:19.306" v="1107" actId="20577"/>
        <pc:sldMkLst>
          <pc:docMk/>
          <pc:sldMk cId="130653673" sldId="294"/>
        </pc:sldMkLst>
        <pc:spChg chg="mod">
          <ac:chgData name="tm sasaki" userId="ad5fef5267917b98" providerId="LiveId" clId="{27466078-96CA-42AE-8BBB-E2EBB371658C}" dt="2023-03-01T11:13:19.306" v="1107" actId="20577"/>
          <ac:spMkLst>
            <pc:docMk/>
            <pc:sldMk cId="130653673" sldId="294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04:51.866" v="314" actId="20577"/>
          <ac:spMkLst>
            <pc:docMk/>
            <pc:sldMk cId="130653673" sldId="294"/>
            <ac:spMk id="8" creationId="{E5DD6190-7EEA-4975-A0B6-2F84EF371B4B}"/>
          </ac:spMkLst>
        </pc:spChg>
        <pc:graphicFrameChg chg="add del mod">
          <ac:chgData name="tm sasaki" userId="ad5fef5267917b98" providerId="LiveId" clId="{27466078-96CA-42AE-8BBB-E2EBB371658C}" dt="2023-03-01T11:05:42.228" v="317"/>
          <ac:graphicFrameMkLst>
            <pc:docMk/>
            <pc:sldMk cId="130653673" sldId="294"/>
            <ac:graphicFrameMk id="2" creationId="{2DE0B1A8-4E4B-EB87-7401-A05683B72B2B}"/>
          </ac:graphicFrameMkLst>
        </pc:graphicFrameChg>
        <pc:graphicFrameChg chg="add del mod">
          <ac:chgData name="tm sasaki" userId="ad5fef5267917b98" providerId="LiveId" clId="{27466078-96CA-42AE-8BBB-E2EBB371658C}" dt="2023-03-01T11:05:48.459" v="319" actId="478"/>
          <ac:graphicFrameMkLst>
            <pc:docMk/>
            <pc:sldMk cId="130653673" sldId="294"/>
            <ac:graphicFrameMk id="3" creationId="{5FA1EF2E-4B90-032C-87BB-41A579EE8149}"/>
          </ac:graphicFrameMkLst>
        </pc:graphicFrameChg>
      </pc:sldChg>
      <pc:sldChg chg="del">
        <pc:chgData name="tm sasaki" userId="ad5fef5267917b98" providerId="LiveId" clId="{27466078-96CA-42AE-8BBB-E2EBB371658C}" dt="2023-03-01T11:00:03.405" v="27" actId="47"/>
        <pc:sldMkLst>
          <pc:docMk/>
          <pc:sldMk cId="2836423227" sldId="297"/>
        </pc:sldMkLst>
      </pc:sldChg>
      <pc:sldChg chg="del">
        <pc:chgData name="tm sasaki" userId="ad5fef5267917b98" providerId="LiveId" clId="{27466078-96CA-42AE-8BBB-E2EBB371658C}" dt="2023-03-01T11:00:04.299" v="28" actId="47"/>
        <pc:sldMkLst>
          <pc:docMk/>
          <pc:sldMk cId="1993231360" sldId="298"/>
        </pc:sldMkLst>
      </pc:sldChg>
      <pc:sldChg chg="modSp add mod">
        <pc:chgData name="tm sasaki" userId="ad5fef5267917b98" providerId="LiveId" clId="{27466078-96CA-42AE-8BBB-E2EBB371658C}" dt="2023-03-01T11:06:14.471" v="324" actId="20577"/>
        <pc:sldMkLst>
          <pc:docMk/>
          <pc:sldMk cId="976865409" sldId="600"/>
        </pc:sldMkLst>
        <pc:spChg chg="mod">
          <ac:chgData name="tm sasaki" userId="ad5fef5267917b98" providerId="LiveId" clId="{27466078-96CA-42AE-8BBB-E2EBB371658C}" dt="2023-03-01T11:06:14.471" v="324" actId="20577"/>
          <ac:spMkLst>
            <pc:docMk/>
            <pc:sldMk cId="976865409" sldId="600"/>
            <ac:spMk id="9" creationId="{C565F9C7-B775-465E-ABB0-6E2BD0B89264}"/>
          </ac:spMkLst>
        </pc:spChg>
      </pc:sldChg>
      <pc:sldChg chg="modSp mod">
        <pc:chgData name="tm sasaki" userId="ad5fef5267917b98" providerId="LiveId" clId="{27466078-96CA-42AE-8BBB-E2EBB371658C}" dt="2023-03-01T11:00:00.313" v="25" actId="20577"/>
        <pc:sldMkLst>
          <pc:docMk/>
          <pc:sldMk cId="3091750923" sldId="639"/>
        </pc:sldMkLst>
        <pc:spChg chg="mod">
          <ac:chgData name="tm sasaki" userId="ad5fef5267917b98" providerId="LiveId" clId="{27466078-96CA-42AE-8BBB-E2EBB371658C}" dt="2023-03-01T11:00:00.313" v="25" actId="20577"/>
          <ac:spMkLst>
            <pc:docMk/>
            <pc:sldMk cId="3091750923" sldId="639"/>
            <ac:spMk id="2" creationId="{D5C03861-7BC1-3447-A470-2D8A0EAAA792}"/>
          </ac:spMkLst>
        </pc:spChg>
        <pc:spChg chg="mod">
          <ac:chgData name="tm sasaki" userId="ad5fef5267917b98" providerId="LiveId" clId="{27466078-96CA-42AE-8BBB-E2EBB371658C}" dt="2023-03-01T10:59:47.447" v="12" actId="20577"/>
          <ac:spMkLst>
            <pc:docMk/>
            <pc:sldMk cId="3091750923" sldId="639"/>
            <ac:spMk id="3" creationId="{30B6832D-6E4D-E344-9E39-BC8F9113A749}"/>
          </ac:spMkLst>
        </pc:spChg>
      </pc:sldChg>
      <pc:sldChg chg="del">
        <pc:chgData name="tm sasaki" userId="ad5fef5267917b98" providerId="LiveId" clId="{27466078-96CA-42AE-8BBB-E2EBB371658C}" dt="2023-03-01T11:00:02.649" v="26" actId="47"/>
        <pc:sldMkLst>
          <pc:docMk/>
          <pc:sldMk cId="1914870376" sldId="640"/>
        </pc:sldMkLst>
      </pc:sldChg>
      <pc:sldChg chg="del">
        <pc:chgData name="tm sasaki" userId="ad5fef5267917b98" providerId="LiveId" clId="{27466078-96CA-42AE-8BBB-E2EBB371658C}" dt="2023-03-01T11:00:17.989" v="29" actId="47"/>
        <pc:sldMkLst>
          <pc:docMk/>
          <pc:sldMk cId="2047599783" sldId="642"/>
        </pc:sldMkLst>
      </pc:sldChg>
      <pc:sldChg chg="del">
        <pc:chgData name="tm sasaki" userId="ad5fef5267917b98" providerId="LiveId" clId="{27466078-96CA-42AE-8BBB-E2EBB371658C}" dt="2023-03-01T11:05:09.735" v="315" actId="47"/>
        <pc:sldMkLst>
          <pc:docMk/>
          <pc:sldMk cId="378008693" sldId="643"/>
        </pc:sldMkLst>
      </pc:sldChg>
      <pc:sldChg chg="modSp add mod ord">
        <pc:chgData name="tm sasaki" userId="ad5fef5267917b98" providerId="LiveId" clId="{27466078-96CA-42AE-8BBB-E2EBB371658C}" dt="2023-03-01T11:08:38.128" v="522" actId="20577"/>
        <pc:sldMkLst>
          <pc:docMk/>
          <pc:sldMk cId="367505542" sldId="645"/>
        </pc:sldMkLst>
        <pc:spChg chg="mod">
          <ac:chgData name="tm sasaki" userId="ad5fef5267917b98" providerId="LiveId" clId="{27466078-96CA-42AE-8BBB-E2EBB371658C}" dt="2023-03-01T11:08:38.128" v="522" actId="20577"/>
          <ac:spMkLst>
            <pc:docMk/>
            <pc:sldMk cId="367505542" sldId="645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08:27.755" v="518" actId="5793"/>
          <ac:spMkLst>
            <pc:docMk/>
            <pc:sldMk cId="367505542" sldId="645"/>
            <ac:spMk id="8" creationId="{E5DD6190-7EEA-4975-A0B6-2F84EF371B4B}"/>
          </ac:spMkLst>
        </pc:spChg>
      </pc:sldChg>
      <pc:sldChg chg="modSp add mod">
        <pc:chgData name="tm sasaki" userId="ad5fef5267917b98" providerId="LiveId" clId="{27466078-96CA-42AE-8BBB-E2EBB371658C}" dt="2023-03-01T11:13:08.682" v="1099" actId="20577"/>
        <pc:sldMkLst>
          <pc:docMk/>
          <pc:sldMk cId="1521373181" sldId="646"/>
        </pc:sldMkLst>
        <pc:spChg chg="mod">
          <ac:chgData name="tm sasaki" userId="ad5fef5267917b98" providerId="LiveId" clId="{27466078-96CA-42AE-8BBB-E2EBB371658C}" dt="2023-03-01T11:09:46.796" v="529" actId="20577"/>
          <ac:spMkLst>
            <pc:docMk/>
            <pc:sldMk cId="1521373181" sldId="646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13:08.682" v="1099" actId="20577"/>
          <ac:spMkLst>
            <pc:docMk/>
            <pc:sldMk cId="1521373181" sldId="646"/>
            <ac:spMk id="8" creationId="{E5DD6190-7EEA-4975-A0B6-2F84EF371B4B}"/>
          </ac:spMkLst>
        </pc:spChg>
      </pc:sldChg>
    </pc:docChg>
  </pc:docChgLst>
  <pc:docChgLst>
    <pc:chgData name="Tomaz Mikio Sasaki" userId="e7dc928306a225ff" providerId="LiveId" clId="{01F184DA-E499-4082-8664-032833C6D0DD}"/>
    <pc:docChg chg="custSel addSld delSld modSld modMainMaster modSection">
      <pc:chgData name="Tomaz Mikio Sasaki" userId="e7dc928306a225ff" providerId="LiveId" clId="{01F184DA-E499-4082-8664-032833C6D0DD}" dt="2022-08-03T19:35:07.247" v="1753"/>
      <pc:docMkLst>
        <pc:docMk/>
      </pc:docMkLst>
      <pc:sldChg chg="modSp mod">
        <pc:chgData name="Tomaz Mikio Sasaki" userId="e7dc928306a225ff" providerId="LiveId" clId="{01F184DA-E499-4082-8664-032833C6D0DD}" dt="2022-08-03T18:48:12.635" v="29" actId="20577"/>
        <pc:sldMkLst>
          <pc:docMk/>
          <pc:sldMk cId="1593931193" sldId="280"/>
        </pc:sldMkLst>
        <pc:spChg chg="mod">
          <ac:chgData name="Tomaz Mikio Sasaki" userId="e7dc928306a225ff" providerId="LiveId" clId="{01F184DA-E499-4082-8664-032833C6D0DD}" dt="2022-08-03T18:48:12.635" v="29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01F184DA-E499-4082-8664-032833C6D0DD}" dt="2022-08-03T18:48:02.097" v="23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del">
        <pc:chgData name="Tomaz Mikio Sasaki" userId="e7dc928306a225ff" providerId="LiveId" clId="{01F184DA-E499-4082-8664-032833C6D0DD}" dt="2022-08-03T18:49:00.949" v="31" actId="47"/>
        <pc:sldMkLst>
          <pc:docMk/>
          <pc:sldMk cId="2836423227" sldId="297"/>
        </pc:sldMkLst>
      </pc:sldChg>
      <pc:sldChg chg="add">
        <pc:chgData name="Tomaz Mikio Sasaki" userId="e7dc928306a225ff" providerId="LiveId" clId="{01F184DA-E499-4082-8664-032833C6D0DD}" dt="2022-08-03T19:35:07.247" v="1753"/>
        <pc:sldMkLst>
          <pc:docMk/>
          <pc:sldMk cId="976865409" sldId="600"/>
        </pc:sldMkLst>
      </pc:sldChg>
      <pc:sldChg chg="addSp modSp add mod">
        <pc:chgData name="Tomaz Mikio Sasaki" userId="e7dc928306a225ff" providerId="LiveId" clId="{01F184DA-E499-4082-8664-032833C6D0DD}" dt="2022-08-03T19:32:59.112" v="1717" actId="20577"/>
        <pc:sldMkLst>
          <pc:docMk/>
          <pc:sldMk cId="1405030057" sldId="603"/>
        </pc:sldMkLst>
        <pc:spChg chg="add mod">
          <ac:chgData name="Tomaz Mikio Sasaki" userId="e7dc928306a225ff" providerId="LiveId" clId="{01F184DA-E499-4082-8664-032833C6D0DD}" dt="2022-08-03T19:25:52.267" v="870"/>
          <ac:spMkLst>
            <pc:docMk/>
            <pc:sldMk cId="1405030057" sldId="603"/>
            <ac:spMk id="5" creationId="{DBD85CFE-9997-1E81-7709-42A30AF95043}"/>
          </ac:spMkLst>
        </pc:spChg>
        <pc:spChg chg="mod">
          <ac:chgData name="Tomaz Mikio Sasaki" userId="e7dc928306a225ff" providerId="LiveId" clId="{01F184DA-E499-4082-8664-032833C6D0DD}" dt="2022-08-03T19:32:59.112" v="1717" actId="20577"/>
          <ac:spMkLst>
            <pc:docMk/>
            <pc:sldMk cId="1405030057" sldId="603"/>
            <ac:spMk id="8" creationId="{E5DD6190-7EEA-4975-A0B6-2F84EF371B4B}"/>
          </ac:spMkLst>
        </pc:spChg>
      </pc:sldChg>
      <pc:sldChg chg="add del">
        <pc:chgData name="Tomaz Mikio Sasaki" userId="e7dc928306a225ff" providerId="LiveId" clId="{01F184DA-E499-4082-8664-032833C6D0DD}" dt="2022-08-03T19:06:14.922" v="32"/>
        <pc:sldMkLst>
          <pc:docMk/>
          <pc:sldMk cId="2849480861" sldId="636"/>
        </pc:sldMkLst>
      </pc:sldChg>
      <pc:sldChg chg="modSp add mod">
        <pc:chgData name="Tomaz Mikio Sasaki" userId="e7dc928306a225ff" providerId="LiveId" clId="{01F184DA-E499-4082-8664-032833C6D0DD}" dt="2022-08-03T19:34:15.271" v="1752" actId="20577"/>
        <pc:sldMkLst>
          <pc:docMk/>
          <pc:sldMk cId="3040349576" sldId="637"/>
        </pc:sldMkLst>
        <pc:spChg chg="mod">
          <ac:chgData name="Tomaz Mikio Sasaki" userId="e7dc928306a225ff" providerId="LiveId" clId="{01F184DA-E499-4082-8664-032833C6D0DD}" dt="2022-08-03T19:25:59.591" v="873" actId="20577"/>
          <ac:spMkLst>
            <pc:docMk/>
            <pc:sldMk cId="3040349576" sldId="637"/>
            <ac:spMk id="7" creationId="{08F2F46B-FBB5-460C-A4FD-C82951974EDC}"/>
          </ac:spMkLst>
        </pc:spChg>
        <pc:spChg chg="mod">
          <ac:chgData name="Tomaz Mikio Sasaki" userId="e7dc928306a225ff" providerId="LiveId" clId="{01F184DA-E499-4082-8664-032833C6D0DD}" dt="2022-08-03T19:34:15.271" v="1752" actId="20577"/>
          <ac:spMkLst>
            <pc:docMk/>
            <pc:sldMk cId="3040349576" sldId="637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01F184DA-E499-4082-8664-032833C6D0DD}" dt="2022-08-03T19:32:06.690" v="1642" actId="20577"/>
        <pc:sldMkLst>
          <pc:docMk/>
          <pc:sldMk cId="3723748578" sldId="638"/>
        </pc:sldMkLst>
        <pc:spChg chg="mod">
          <ac:chgData name="Tomaz Mikio Sasaki" userId="e7dc928306a225ff" providerId="LiveId" clId="{01F184DA-E499-4082-8664-032833C6D0DD}" dt="2022-08-03T19:30:30.948" v="1435" actId="20577"/>
          <ac:spMkLst>
            <pc:docMk/>
            <pc:sldMk cId="3723748578" sldId="638"/>
            <ac:spMk id="7" creationId="{08F2F46B-FBB5-460C-A4FD-C82951974EDC}"/>
          </ac:spMkLst>
        </pc:spChg>
        <pc:spChg chg="mod">
          <ac:chgData name="Tomaz Mikio Sasaki" userId="e7dc928306a225ff" providerId="LiveId" clId="{01F184DA-E499-4082-8664-032833C6D0DD}" dt="2022-08-03T19:32:06.690" v="1642" actId="20577"/>
          <ac:spMkLst>
            <pc:docMk/>
            <pc:sldMk cId="3723748578" sldId="638"/>
            <ac:spMk id="8" creationId="{E5DD6190-7EEA-4975-A0B6-2F84EF371B4B}"/>
          </ac:spMkLst>
        </pc:spChg>
      </pc:sldChg>
      <pc:sldMasterChg chg="modSldLayout">
        <pc:chgData name="Tomaz Mikio Sasaki" userId="e7dc928306a225ff" providerId="LiveId" clId="{01F184DA-E499-4082-8664-032833C6D0DD}" dt="2022-08-03T19:16:14.376" v="73" actId="1076"/>
        <pc:sldMasterMkLst>
          <pc:docMk/>
          <pc:sldMasterMk cId="609621399" sldId="2147483648"/>
        </pc:sldMasterMkLst>
        <pc:sldLayoutChg chg="addSp delSp modSp mod">
          <pc:chgData name="Tomaz Mikio Sasaki" userId="e7dc928306a225ff" providerId="LiveId" clId="{01F184DA-E499-4082-8664-032833C6D0DD}" dt="2022-08-03T19:14:00.630" v="41" actId="478"/>
          <pc:sldLayoutMkLst>
            <pc:docMk/>
            <pc:sldMasterMk cId="609621399" sldId="2147483648"/>
            <pc:sldLayoutMk cId="2307247454" sldId="2147483649"/>
          </pc:sldLayoutMkLst>
          <pc:picChg chg="del">
            <ac:chgData name="Tomaz Mikio Sasaki" userId="e7dc928306a225ff" providerId="LiveId" clId="{01F184DA-E499-4082-8664-032833C6D0DD}" dt="2022-08-03T19:13:10.260" v="33" actId="478"/>
            <ac:picMkLst>
              <pc:docMk/>
              <pc:sldMasterMk cId="609621399" sldId="2147483648"/>
              <pc:sldLayoutMk cId="2307247454" sldId="2147483649"/>
              <ac:picMk id="8" creationId="{8D63B6C8-E67F-8142-AD05-4CCAAA801C2B}"/>
            </ac:picMkLst>
          </pc:picChg>
          <pc:picChg chg="del">
            <ac:chgData name="Tomaz Mikio Sasaki" userId="e7dc928306a225ff" providerId="LiveId" clId="{01F184DA-E499-4082-8664-032833C6D0DD}" dt="2022-08-03T19:13:55.576" v="39" actId="478"/>
            <ac:picMkLst>
              <pc:docMk/>
              <pc:sldMasterMk cId="609621399" sldId="2147483648"/>
              <pc:sldLayoutMk cId="2307247454" sldId="2147483649"/>
              <ac:picMk id="10" creationId="{EA39FEC0-D8E5-7E4C-BB13-8BBB3E92EBC2}"/>
            </ac:picMkLst>
          </pc:picChg>
          <pc:picChg chg="add mod">
            <ac:chgData name="Tomaz Mikio Sasaki" userId="e7dc928306a225ff" providerId="LiveId" clId="{01F184DA-E499-4082-8664-032833C6D0DD}" dt="2022-08-03T19:13:18.811" v="34"/>
            <ac:picMkLst>
              <pc:docMk/>
              <pc:sldMasterMk cId="609621399" sldId="2147483648"/>
              <pc:sldLayoutMk cId="2307247454" sldId="2147483649"/>
              <ac:picMk id="11" creationId="{6632555F-0DD0-5382-CB86-37D293ED71B2}"/>
            </ac:picMkLst>
          </pc:picChg>
          <pc:picChg chg="add del mod">
            <ac:chgData name="Tomaz Mikio Sasaki" userId="e7dc928306a225ff" providerId="LiveId" clId="{01F184DA-E499-4082-8664-032833C6D0DD}" dt="2022-08-03T19:14:00.630" v="41" actId="478"/>
            <ac:picMkLst>
              <pc:docMk/>
              <pc:sldMasterMk cId="609621399" sldId="2147483648"/>
              <pc:sldLayoutMk cId="2307247454" sldId="2147483649"/>
              <ac:picMk id="12" creationId="{996CC6AB-F63C-993D-16F5-A4B7B7BAF079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15.231" v="42" actId="478"/>
          <pc:sldLayoutMkLst>
            <pc:docMk/>
            <pc:sldMasterMk cId="609621399" sldId="2147483648"/>
            <pc:sldLayoutMk cId="1044046963" sldId="2147483650"/>
          </pc:sldLayoutMkLst>
          <pc:picChg chg="add mod">
            <ac:chgData name="Tomaz Mikio Sasaki" userId="e7dc928306a225ff" providerId="LiveId" clId="{01F184DA-E499-4082-8664-032833C6D0DD}" dt="2022-08-03T19:13:26.572" v="36"/>
            <ac:picMkLst>
              <pc:docMk/>
              <pc:sldMasterMk cId="609621399" sldId="2147483648"/>
              <pc:sldLayoutMk cId="1044046963" sldId="2147483650"/>
              <ac:picMk id="8" creationId="{90A54F47-73CC-1BE2-269A-AC40657A9F18}"/>
            </ac:picMkLst>
          </pc:picChg>
          <pc:picChg chg="del">
            <ac:chgData name="Tomaz Mikio Sasaki" userId="e7dc928306a225ff" providerId="LiveId" clId="{01F184DA-E499-4082-8664-032833C6D0DD}" dt="2022-08-03T19:13:25.416" v="35" actId="478"/>
            <ac:picMkLst>
              <pc:docMk/>
              <pc:sldMasterMk cId="609621399" sldId="2147483648"/>
              <pc:sldLayoutMk cId="1044046963" sldId="2147483650"/>
              <ac:picMk id="9" creationId="{A646B963-81AA-8347-BE96-3AAECE084A24}"/>
            </ac:picMkLst>
          </pc:picChg>
          <pc:picChg chg="del">
            <ac:chgData name="Tomaz Mikio Sasaki" userId="e7dc928306a225ff" providerId="LiveId" clId="{01F184DA-E499-4082-8664-032833C6D0DD}" dt="2022-08-03T19:14:15.231" v="42" actId="478"/>
            <ac:picMkLst>
              <pc:docMk/>
              <pc:sldMasterMk cId="609621399" sldId="2147483648"/>
              <pc:sldLayoutMk cId="1044046963" sldId="2147483650"/>
              <ac:picMk id="10" creationId="{1388FA60-506A-0D48-86B1-CD3817D66FC5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3:48.495" v="38"/>
          <pc:sldLayoutMkLst>
            <pc:docMk/>
            <pc:sldMasterMk cId="609621399" sldId="2147483648"/>
            <pc:sldLayoutMk cId="1893044077" sldId="2147483652"/>
          </pc:sldLayoutMkLst>
          <pc:picChg chg="add mod">
            <ac:chgData name="Tomaz Mikio Sasaki" userId="e7dc928306a225ff" providerId="LiveId" clId="{01F184DA-E499-4082-8664-032833C6D0DD}" dt="2022-08-03T19:13:48.495" v="38"/>
            <ac:picMkLst>
              <pc:docMk/>
              <pc:sldMasterMk cId="609621399" sldId="2147483648"/>
              <pc:sldLayoutMk cId="1893044077" sldId="2147483652"/>
              <ac:picMk id="7" creationId="{798F67BE-404D-BB74-8975-1CC92403C7C1}"/>
            </ac:picMkLst>
          </pc:picChg>
          <pc:picChg chg="del">
            <ac:chgData name="Tomaz Mikio Sasaki" userId="e7dc928306a225ff" providerId="LiveId" clId="{01F184DA-E499-4082-8664-032833C6D0DD}" dt="2022-08-03T19:13:47.934" v="37" actId="478"/>
            <ac:picMkLst>
              <pc:docMk/>
              <pc:sldMasterMk cId="609621399" sldId="2147483648"/>
              <pc:sldLayoutMk cId="1893044077" sldId="2147483652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40.679" v="48"/>
          <pc:sldLayoutMkLst>
            <pc:docMk/>
            <pc:sldMasterMk cId="609621399" sldId="2147483648"/>
            <pc:sldLayoutMk cId="2221952996" sldId="2147483653"/>
          </pc:sldLayoutMkLst>
          <pc:picChg chg="add mod">
            <ac:chgData name="Tomaz Mikio Sasaki" userId="e7dc928306a225ff" providerId="LiveId" clId="{01F184DA-E499-4082-8664-032833C6D0DD}" dt="2022-08-03T19:14:40.679" v="48"/>
            <ac:picMkLst>
              <pc:docMk/>
              <pc:sldMasterMk cId="609621399" sldId="2147483648"/>
              <pc:sldLayoutMk cId="2221952996" sldId="2147483653"/>
              <ac:picMk id="8" creationId="{F6D08FD3-6399-B92A-7430-396EFD4ED4D7}"/>
            </ac:picMkLst>
          </pc:picChg>
          <pc:picChg chg="del">
            <ac:chgData name="Tomaz Mikio Sasaki" userId="e7dc928306a225ff" providerId="LiveId" clId="{01F184DA-E499-4082-8664-032833C6D0DD}" dt="2022-08-03T19:14:39.777" v="47" actId="478"/>
            <ac:picMkLst>
              <pc:docMk/>
              <pc:sldMasterMk cId="609621399" sldId="2147483648"/>
              <pc:sldLayoutMk cId="2221952996" sldId="2147483653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44.753" v="50"/>
          <pc:sldLayoutMkLst>
            <pc:docMk/>
            <pc:sldMasterMk cId="609621399" sldId="2147483648"/>
            <pc:sldLayoutMk cId="4239569711" sldId="2147483655"/>
          </pc:sldLayoutMkLst>
          <pc:picChg chg="add mod">
            <ac:chgData name="Tomaz Mikio Sasaki" userId="e7dc928306a225ff" providerId="LiveId" clId="{01F184DA-E499-4082-8664-032833C6D0DD}" dt="2022-08-03T19:14:44.753" v="50"/>
            <ac:picMkLst>
              <pc:docMk/>
              <pc:sldMasterMk cId="609621399" sldId="2147483648"/>
              <pc:sldLayoutMk cId="4239569711" sldId="2147483655"/>
              <ac:picMk id="8" creationId="{C2382D18-CB6D-960D-B53F-2EF016C23761}"/>
            </ac:picMkLst>
          </pc:picChg>
          <pc:picChg chg="del">
            <ac:chgData name="Tomaz Mikio Sasaki" userId="e7dc928306a225ff" providerId="LiveId" clId="{01F184DA-E499-4082-8664-032833C6D0DD}" dt="2022-08-03T19:14:44.153" v="49" actId="478"/>
            <ac:picMkLst>
              <pc:docMk/>
              <pc:sldMasterMk cId="609621399" sldId="2147483648"/>
              <pc:sldLayoutMk cId="4239569711" sldId="2147483655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50.634" v="52"/>
          <pc:sldLayoutMkLst>
            <pc:docMk/>
            <pc:sldMasterMk cId="609621399" sldId="2147483648"/>
            <pc:sldLayoutMk cId="1489722913" sldId="2147483659"/>
          </pc:sldLayoutMkLst>
          <pc:picChg chg="add mod">
            <ac:chgData name="Tomaz Mikio Sasaki" userId="e7dc928306a225ff" providerId="LiveId" clId="{01F184DA-E499-4082-8664-032833C6D0DD}" dt="2022-08-03T19:14:50.634" v="52"/>
            <ac:picMkLst>
              <pc:docMk/>
              <pc:sldMasterMk cId="609621399" sldId="2147483648"/>
              <pc:sldLayoutMk cId="1489722913" sldId="2147483659"/>
              <ac:picMk id="13" creationId="{94A59FDF-4D2F-1079-16FF-BF9BA5259B64}"/>
            </ac:picMkLst>
          </pc:picChg>
          <pc:picChg chg="del">
            <ac:chgData name="Tomaz Mikio Sasaki" userId="e7dc928306a225ff" providerId="LiveId" clId="{01F184DA-E499-4082-8664-032833C6D0DD}" dt="2022-08-03T19:14:50.249" v="51" actId="478"/>
            <ac:picMkLst>
              <pc:docMk/>
              <pc:sldMasterMk cId="609621399" sldId="2147483648"/>
              <pc:sldLayoutMk cId="1489722913" sldId="2147483659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58.440" v="54"/>
          <pc:sldLayoutMkLst>
            <pc:docMk/>
            <pc:sldMasterMk cId="609621399" sldId="2147483648"/>
            <pc:sldLayoutMk cId="3757510290" sldId="2147483660"/>
          </pc:sldLayoutMkLst>
          <pc:picChg chg="add mod">
            <ac:chgData name="Tomaz Mikio Sasaki" userId="e7dc928306a225ff" providerId="LiveId" clId="{01F184DA-E499-4082-8664-032833C6D0DD}" dt="2022-08-03T19:14:58.440" v="54"/>
            <ac:picMkLst>
              <pc:docMk/>
              <pc:sldMasterMk cId="609621399" sldId="2147483648"/>
              <pc:sldLayoutMk cId="3757510290" sldId="2147483660"/>
              <ac:picMk id="7" creationId="{4BB391C8-FFC8-00C1-01C7-75859F5E7849}"/>
            </ac:picMkLst>
          </pc:picChg>
          <pc:picChg chg="del">
            <ac:chgData name="Tomaz Mikio Sasaki" userId="e7dc928306a225ff" providerId="LiveId" clId="{01F184DA-E499-4082-8664-032833C6D0DD}" dt="2022-08-03T19:14:58.003" v="53" actId="478"/>
            <ac:picMkLst>
              <pc:docMk/>
              <pc:sldMasterMk cId="609621399" sldId="2147483648"/>
              <pc:sldLayoutMk cId="3757510290" sldId="2147483660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01.787" v="56"/>
          <pc:sldLayoutMkLst>
            <pc:docMk/>
            <pc:sldMasterMk cId="609621399" sldId="2147483648"/>
            <pc:sldLayoutMk cId="699702849" sldId="2147483661"/>
          </pc:sldLayoutMkLst>
          <pc:picChg chg="add mod">
            <ac:chgData name="Tomaz Mikio Sasaki" userId="e7dc928306a225ff" providerId="LiveId" clId="{01F184DA-E499-4082-8664-032833C6D0DD}" dt="2022-08-03T19:15:01.787" v="56"/>
            <ac:picMkLst>
              <pc:docMk/>
              <pc:sldMasterMk cId="609621399" sldId="2147483648"/>
              <pc:sldLayoutMk cId="699702849" sldId="2147483661"/>
              <ac:picMk id="14" creationId="{28F00B97-78C0-9016-7EC3-00C6828B3166}"/>
            </ac:picMkLst>
          </pc:picChg>
          <pc:picChg chg="del">
            <ac:chgData name="Tomaz Mikio Sasaki" userId="e7dc928306a225ff" providerId="LiveId" clId="{01F184DA-E499-4082-8664-032833C6D0DD}" dt="2022-08-03T19:15:01.353" v="55" actId="478"/>
            <ac:picMkLst>
              <pc:docMk/>
              <pc:sldMasterMk cId="609621399" sldId="2147483648"/>
              <pc:sldLayoutMk cId="699702849" sldId="2147483661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04.998" v="58"/>
          <pc:sldLayoutMkLst>
            <pc:docMk/>
            <pc:sldMasterMk cId="609621399" sldId="2147483648"/>
            <pc:sldLayoutMk cId="3955689982" sldId="2147483662"/>
          </pc:sldLayoutMkLst>
          <pc:picChg chg="add mod">
            <ac:chgData name="Tomaz Mikio Sasaki" userId="e7dc928306a225ff" providerId="LiveId" clId="{01F184DA-E499-4082-8664-032833C6D0DD}" dt="2022-08-03T19:15:04.998" v="58"/>
            <ac:picMkLst>
              <pc:docMk/>
              <pc:sldMasterMk cId="609621399" sldId="2147483648"/>
              <pc:sldLayoutMk cId="3955689982" sldId="2147483662"/>
              <ac:picMk id="11" creationId="{093CC029-EFDA-AB16-F18F-2B28F97F66FF}"/>
            </ac:picMkLst>
          </pc:picChg>
          <pc:picChg chg="del">
            <ac:chgData name="Tomaz Mikio Sasaki" userId="e7dc928306a225ff" providerId="LiveId" clId="{01F184DA-E499-4082-8664-032833C6D0DD}" dt="2022-08-03T19:15:04.753" v="57" actId="478"/>
            <ac:picMkLst>
              <pc:docMk/>
              <pc:sldMasterMk cId="609621399" sldId="2147483648"/>
              <pc:sldLayoutMk cId="3955689982" sldId="2147483662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08.935" v="60"/>
          <pc:sldLayoutMkLst>
            <pc:docMk/>
            <pc:sldMasterMk cId="609621399" sldId="2147483648"/>
            <pc:sldLayoutMk cId="1990520887" sldId="2147483663"/>
          </pc:sldLayoutMkLst>
          <pc:picChg chg="add mod">
            <ac:chgData name="Tomaz Mikio Sasaki" userId="e7dc928306a225ff" providerId="LiveId" clId="{01F184DA-E499-4082-8664-032833C6D0DD}" dt="2022-08-03T19:15:08.935" v="60"/>
            <ac:picMkLst>
              <pc:docMk/>
              <pc:sldMasterMk cId="609621399" sldId="2147483648"/>
              <pc:sldLayoutMk cId="1990520887" sldId="2147483663"/>
              <ac:picMk id="13" creationId="{9BD0FAE2-8A16-4E89-F06A-CE47B8759EEF}"/>
            </ac:picMkLst>
          </pc:picChg>
          <pc:picChg chg="del">
            <ac:chgData name="Tomaz Mikio Sasaki" userId="e7dc928306a225ff" providerId="LiveId" clId="{01F184DA-E499-4082-8664-032833C6D0DD}" dt="2022-08-03T19:15:08.553" v="59" actId="478"/>
            <ac:picMkLst>
              <pc:docMk/>
              <pc:sldMasterMk cId="609621399" sldId="2147483648"/>
              <pc:sldLayoutMk cId="1990520887" sldId="2147483663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11.911" v="62"/>
          <pc:sldLayoutMkLst>
            <pc:docMk/>
            <pc:sldMasterMk cId="609621399" sldId="2147483648"/>
            <pc:sldLayoutMk cId="635655570" sldId="2147483665"/>
          </pc:sldLayoutMkLst>
          <pc:picChg chg="add mod">
            <ac:chgData name="Tomaz Mikio Sasaki" userId="e7dc928306a225ff" providerId="LiveId" clId="{01F184DA-E499-4082-8664-032833C6D0DD}" dt="2022-08-03T19:15:11.911" v="62"/>
            <ac:picMkLst>
              <pc:docMk/>
              <pc:sldMasterMk cId="609621399" sldId="2147483648"/>
              <pc:sldLayoutMk cId="635655570" sldId="2147483665"/>
              <ac:picMk id="7" creationId="{6636A738-DFF6-F19E-D597-848AC9980CFD}"/>
            </ac:picMkLst>
          </pc:picChg>
          <pc:picChg chg="del">
            <ac:chgData name="Tomaz Mikio Sasaki" userId="e7dc928306a225ff" providerId="LiveId" clId="{01F184DA-E499-4082-8664-032833C6D0DD}" dt="2022-08-03T19:15:11.708" v="61" actId="478"/>
            <ac:picMkLst>
              <pc:docMk/>
              <pc:sldMasterMk cId="609621399" sldId="2147483648"/>
              <pc:sldLayoutMk cId="635655570" sldId="2147483665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14.861" v="64"/>
          <pc:sldLayoutMkLst>
            <pc:docMk/>
            <pc:sldMasterMk cId="609621399" sldId="2147483648"/>
            <pc:sldLayoutMk cId="2775255109" sldId="2147483668"/>
          </pc:sldLayoutMkLst>
          <pc:picChg chg="add mod">
            <ac:chgData name="Tomaz Mikio Sasaki" userId="e7dc928306a225ff" providerId="LiveId" clId="{01F184DA-E499-4082-8664-032833C6D0DD}" dt="2022-08-03T19:15:14.861" v="64"/>
            <ac:picMkLst>
              <pc:docMk/>
              <pc:sldMasterMk cId="609621399" sldId="2147483648"/>
              <pc:sldLayoutMk cId="2775255109" sldId="2147483668"/>
              <ac:picMk id="8" creationId="{9F7A9F23-6E7B-EFFD-036A-0A2052FA2C77}"/>
            </ac:picMkLst>
          </pc:picChg>
          <pc:picChg chg="del">
            <ac:chgData name="Tomaz Mikio Sasaki" userId="e7dc928306a225ff" providerId="LiveId" clId="{01F184DA-E499-4082-8664-032833C6D0DD}" dt="2022-08-03T19:15:14.648" v="63" actId="478"/>
            <ac:picMkLst>
              <pc:docMk/>
              <pc:sldMasterMk cId="609621399" sldId="2147483648"/>
              <pc:sldLayoutMk cId="2775255109" sldId="2147483668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25.834" v="66"/>
          <pc:sldLayoutMkLst>
            <pc:docMk/>
            <pc:sldMasterMk cId="609621399" sldId="2147483648"/>
            <pc:sldLayoutMk cId="2407027792" sldId="2147483669"/>
          </pc:sldLayoutMkLst>
          <pc:picChg chg="add mod">
            <ac:chgData name="Tomaz Mikio Sasaki" userId="e7dc928306a225ff" providerId="LiveId" clId="{01F184DA-E499-4082-8664-032833C6D0DD}" dt="2022-08-03T19:15:25.834" v="66"/>
            <ac:picMkLst>
              <pc:docMk/>
              <pc:sldMasterMk cId="609621399" sldId="2147483648"/>
              <pc:sldLayoutMk cId="2407027792" sldId="2147483669"/>
              <ac:picMk id="7" creationId="{D2583569-9A9A-2921-DC5A-078748F95FBE}"/>
            </ac:picMkLst>
          </pc:picChg>
          <pc:picChg chg="del">
            <ac:chgData name="Tomaz Mikio Sasaki" userId="e7dc928306a225ff" providerId="LiveId" clId="{01F184DA-E499-4082-8664-032833C6D0DD}" dt="2022-08-03T19:15:25.228" v="65" actId="478"/>
            <ac:picMkLst>
              <pc:docMk/>
              <pc:sldMasterMk cId="609621399" sldId="2147483648"/>
              <pc:sldLayoutMk cId="2407027792" sldId="2147483669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20.728" v="44"/>
          <pc:sldLayoutMkLst>
            <pc:docMk/>
            <pc:sldMasterMk cId="609621399" sldId="2147483648"/>
            <pc:sldLayoutMk cId="2925514188" sldId="2147483670"/>
          </pc:sldLayoutMkLst>
          <pc:picChg chg="add mod">
            <ac:chgData name="Tomaz Mikio Sasaki" userId="e7dc928306a225ff" providerId="LiveId" clId="{01F184DA-E499-4082-8664-032833C6D0DD}" dt="2022-08-03T19:14:20.728" v="44"/>
            <ac:picMkLst>
              <pc:docMk/>
              <pc:sldMasterMk cId="609621399" sldId="2147483648"/>
              <pc:sldLayoutMk cId="2925514188" sldId="2147483670"/>
              <ac:picMk id="6" creationId="{CA227478-FA4D-94A0-47CA-1A0C5894975F}"/>
            </ac:picMkLst>
          </pc:picChg>
          <pc:picChg chg="del">
            <ac:chgData name="Tomaz Mikio Sasaki" userId="e7dc928306a225ff" providerId="LiveId" clId="{01F184DA-E499-4082-8664-032833C6D0DD}" dt="2022-08-03T19:14:20.252" v="43" actId="478"/>
            <ac:picMkLst>
              <pc:docMk/>
              <pc:sldMasterMk cId="609621399" sldId="2147483648"/>
              <pc:sldLayoutMk cId="2925514188" sldId="2147483670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26.115" v="46"/>
          <pc:sldLayoutMkLst>
            <pc:docMk/>
            <pc:sldMasterMk cId="609621399" sldId="2147483648"/>
            <pc:sldLayoutMk cId="744925342" sldId="2147483671"/>
          </pc:sldLayoutMkLst>
          <pc:picChg chg="add mod">
            <ac:chgData name="Tomaz Mikio Sasaki" userId="e7dc928306a225ff" providerId="LiveId" clId="{01F184DA-E499-4082-8664-032833C6D0DD}" dt="2022-08-03T19:14:26.115" v="46"/>
            <ac:picMkLst>
              <pc:docMk/>
              <pc:sldMasterMk cId="609621399" sldId="2147483648"/>
              <pc:sldLayoutMk cId="744925342" sldId="2147483671"/>
              <ac:picMk id="7" creationId="{31083011-F2F4-2284-BF10-E471E28C73BE}"/>
            </ac:picMkLst>
          </pc:picChg>
          <pc:picChg chg="del">
            <ac:chgData name="Tomaz Mikio Sasaki" userId="e7dc928306a225ff" providerId="LiveId" clId="{01F184DA-E499-4082-8664-032833C6D0DD}" dt="2022-08-03T19:14:25.190" v="45" actId="478"/>
            <ac:picMkLst>
              <pc:docMk/>
              <pc:sldMasterMk cId="609621399" sldId="2147483648"/>
              <pc:sldLayoutMk cId="744925342" sldId="2147483671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6:14.376" v="73" actId="1076"/>
          <pc:sldLayoutMkLst>
            <pc:docMk/>
            <pc:sldMasterMk cId="609621399" sldId="2147483648"/>
            <pc:sldLayoutMk cId="1045268645" sldId="2147483672"/>
          </pc:sldLayoutMkLst>
          <pc:picChg chg="add mod">
            <ac:chgData name="Tomaz Mikio Sasaki" userId="e7dc928306a225ff" providerId="LiveId" clId="{01F184DA-E499-4082-8664-032833C6D0DD}" dt="2022-08-03T19:15:46.502" v="69" actId="1076"/>
            <ac:picMkLst>
              <pc:docMk/>
              <pc:sldMasterMk cId="609621399" sldId="2147483648"/>
              <pc:sldLayoutMk cId="1045268645" sldId="2147483672"/>
              <ac:picMk id="4" creationId="{3797F75D-9657-DAF2-28AA-319B7B6CA613}"/>
            </ac:picMkLst>
          </pc:picChg>
          <pc:picChg chg="add mod">
            <ac:chgData name="Tomaz Mikio Sasaki" userId="e7dc928306a225ff" providerId="LiveId" clId="{01F184DA-E499-4082-8664-032833C6D0DD}" dt="2022-08-03T19:16:14.376" v="73" actId="1076"/>
            <ac:picMkLst>
              <pc:docMk/>
              <pc:sldMasterMk cId="609621399" sldId="2147483648"/>
              <pc:sldLayoutMk cId="1045268645" sldId="2147483672"/>
              <ac:picMk id="5" creationId="{77ED210E-B6D3-9E8C-B64A-EBFABB55CF1C}"/>
            </ac:picMkLst>
          </pc:picChg>
          <pc:picChg chg="del">
            <ac:chgData name="Tomaz Mikio Sasaki" userId="e7dc928306a225ff" providerId="LiveId" clId="{01F184DA-E499-4082-8664-032833C6D0DD}" dt="2022-08-03T19:15:55.512" v="70" actId="478"/>
            <ac:picMkLst>
              <pc:docMk/>
              <pc:sldMasterMk cId="609621399" sldId="2147483648"/>
              <pc:sldLayoutMk cId="1045268645" sldId="2147483672"/>
              <ac:picMk id="7" creationId="{E0DCDF89-EB26-F74A-9CD7-76BD86FEA15F}"/>
            </ac:picMkLst>
          </pc:picChg>
          <pc:picChg chg="del">
            <ac:chgData name="Tomaz Mikio Sasaki" userId="e7dc928306a225ff" providerId="LiveId" clId="{01F184DA-E499-4082-8664-032833C6D0DD}" dt="2022-08-03T19:15:29.554" v="67" actId="478"/>
            <ac:picMkLst>
              <pc:docMk/>
              <pc:sldMasterMk cId="609621399" sldId="2147483648"/>
              <pc:sldLayoutMk cId="1045268645" sldId="2147483672"/>
              <ac:picMk id="8" creationId="{99099230-5A8B-234A-84AF-9928D06ACB23}"/>
            </ac:picMkLst>
          </pc:picChg>
        </pc:sldLayoutChg>
      </pc:sldMasterChg>
    </pc:docChg>
  </pc:docChgLst>
</pc:chgInfo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95342F-C9D8-1B48-8AF9-3F245CAAAB3B}" type="datetimeFigureOut">
              <a:rPr lang="pt-BR" smtClean="0"/>
              <a:t>03/09/2023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B8FF7-BD25-314F-A8F9-EB5A2547B94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672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7BBD0B5-2F4B-A440-A9F8-C08635AE52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3837899"/>
            <a:ext cx="7488832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i="1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E2C54667-A06C-124F-9A2B-A74BA59EC7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9" name="Espaço Reservado para Texto 13">
            <a:extLst>
              <a:ext uri="{FF2B5EF4-FFF2-40B4-BE49-F238E27FC236}">
                <a16:creationId xmlns:a16="http://schemas.microsoft.com/office/drawing/2014/main" id="{406E1EE8-ABF9-834F-800D-1A8A45031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55440" y="4390437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418364-4443-2275-586A-4733D2573A7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360" y="332656"/>
            <a:ext cx="22479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47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5" userDrawn="1">
          <p15:clr>
            <a:srgbClr val="FBAE40"/>
          </p15:clr>
        </p15:guide>
        <p15:guide id="2" pos="746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333BDE7E-1701-0A4A-8A46-CE3AD32643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20347" y="370937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FA8F1A8C-2200-054A-B17F-A731022F82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21869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558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AB204B3-8028-3848-9CC9-E53326C621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4033" y="370937"/>
            <a:ext cx="5184576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5256584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403394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BFF4EAA9-335F-C144-97AC-D5280D4F9B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F6D08FD3-6399-B92A-7430-396EFD4ED4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952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139301" y="0"/>
            <a:ext cx="8052699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B15C6BF-032F-3042-970F-449B660B9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C2382D18-CB6D-960D-B53F-2EF016C2376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69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2">
            <a:extLst>
              <a:ext uri="{FF2B5EF4-FFF2-40B4-BE49-F238E27FC236}">
                <a16:creationId xmlns:a16="http://schemas.microsoft.com/office/drawing/2014/main" id="{BA4DF037-52C2-2040-A310-A6108C77C6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151785" cy="6858000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8" name="Espaço Reservado para Número de Slide 5">
            <a:extLst>
              <a:ext uri="{FF2B5EF4-FFF2-40B4-BE49-F238E27FC236}">
                <a16:creationId xmlns:a16="http://schemas.microsoft.com/office/drawing/2014/main" id="{27342CFA-09F8-EA40-A427-48757EE60404}"/>
              </a:ext>
            </a:extLst>
          </p:cNvPr>
          <p:cNvSpPr txBox="1">
            <a:spLocks/>
          </p:cNvSpPr>
          <p:nvPr userDrawn="1"/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r" defTabSz="914400" rtl="0" eaLnBrk="1" latinLnBrk="0" hangingPunct="1">
              <a:defRPr sz="1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53C5236-48F9-414F-8BA1-1A5E80724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4580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ópic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17934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da página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BEC7A92C-24B4-D04A-8A65-18A5089E4C55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18251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6770121-1E43-674E-A283-A00A3683F15E}"/>
              </a:ext>
            </a:extLst>
          </p:cNvPr>
          <p:cNvSpPr txBox="1">
            <a:spLocks/>
          </p:cNvSpPr>
          <p:nvPr userDrawn="1"/>
        </p:nvSpPr>
        <p:spPr>
          <a:xfrm>
            <a:off x="566912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031A2374-0463-1946-93CB-F77F2B377E6E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1825137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BC2F0AD-63AE-7F46-911A-0802167337CF}"/>
              </a:ext>
            </a:extLst>
          </p:cNvPr>
          <p:cNvSpPr txBox="1">
            <a:spLocks/>
          </p:cNvSpPr>
          <p:nvPr userDrawn="1"/>
        </p:nvSpPr>
        <p:spPr>
          <a:xfrm>
            <a:off x="893514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73302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1</a:t>
            </a:r>
          </a:p>
        </p:txBody>
      </p:sp>
      <p:pic>
        <p:nvPicPr>
          <p:cNvPr id="13" name="Picture 12" descr="Logo, icon&#10;&#10;Description automatically generated">
            <a:extLst>
              <a:ext uri="{FF2B5EF4-FFF2-40B4-BE49-F238E27FC236}">
                <a16:creationId xmlns:a16="http://schemas.microsoft.com/office/drawing/2014/main" id="{94A59FDF-4D2F-1079-16FF-BF9BA5259B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22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entr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32651E94-78A3-E54B-9F62-FD13B2D3A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568168"/>
            <a:ext cx="10060432" cy="4021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4BB391C8-FFC8-00C1-01C7-75859F5E78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5102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ópico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D4E8545C-EC29-464D-998C-D20BC41E5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22978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40D3601-BFE7-AE4F-8A00-C433DC5B9ADA}"/>
              </a:ext>
            </a:extLst>
          </p:cNvPr>
          <p:cNvSpPr txBox="1">
            <a:spLocks/>
          </p:cNvSpPr>
          <p:nvPr userDrawn="1"/>
        </p:nvSpPr>
        <p:spPr>
          <a:xfrm>
            <a:off x="2473302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1</a:t>
            </a:r>
            <a:endParaRPr lang="pt-BR" dirty="0"/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329DB5F1-A175-8845-A658-DFADB27F2F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23295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E763CBF-0AE0-BB47-B4E8-F8A609E1D506}"/>
              </a:ext>
            </a:extLst>
          </p:cNvPr>
          <p:cNvSpPr txBox="1">
            <a:spLocks/>
          </p:cNvSpPr>
          <p:nvPr userDrawn="1"/>
        </p:nvSpPr>
        <p:spPr>
          <a:xfrm>
            <a:off x="566912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F8EC0C28-3912-EA4A-A2C5-3FD7C23E8642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2329582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6B4C5BE9-CE5C-C345-AFBF-98990BDCB249}"/>
              </a:ext>
            </a:extLst>
          </p:cNvPr>
          <p:cNvSpPr txBox="1">
            <a:spLocks/>
          </p:cNvSpPr>
          <p:nvPr userDrawn="1"/>
        </p:nvSpPr>
        <p:spPr>
          <a:xfrm>
            <a:off x="893514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  <p:pic>
        <p:nvPicPr>
          <p:cNvPr id="14" name="Picture 13" descr="Logo, icon&#10;&#10;Description automatically generated">
            <a:extLst>
              <a:ext uri="{FF2B5EF4-FFF2-40B4-BE49-F238E27FC236}">
                <a16:creationId xmlns:a16="http://schemas.microsoft.com/office/drawing/2014/main" id="{28F00B97-78C0-9016-7EC3-00C6828B31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7028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1542" y="1239448"/>
            <a:ext cx="2880320" cy="2448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43788" y="1239447"/>
            <a:ext cx="2880320" cy="2448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ço Reservado para Conteúdo 3">
            <a:extLst>
              <a:ext uri="{FF2B5EF4-FFF2-40B4-BE49-F238E27FC236}">
                <a16:creationId xmlns:a16="http://schemas.microsoft.com/office/drawing/2014/main" id="{5B0809CE-9E43-9143-8C54-AFF848EFE9A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61542" y="4114285"/>
            <a:ext cx="6162566" cy="12241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26A7B24-938D-A74A-A642-82B099E2B0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11" name="Picture 10" descr="Logo, icon&#10;&#10;Description automatically generated">
            <a:extLst>
              <a:ext uri="{FF2B5EF4-FFF2-40B4-BE49-F238E27FC236}">
                <a16:creationId xmlns:a16="http://schemas.microsoft.com/office/drawing/2014/main" id="{093CC029-EFDA-AB16-F18F-2B28F97F66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89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51276" y="1412776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33522" y="1412775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A6160E21-83BA-2E4C-A360-2C200700553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51276" y="3458312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CEC0F90B-6E6F-1046-844E-9036021ACDF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333522" y="3458311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5E04EA0-3F96-2F49-999C-013A03ADDB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13" name="Picture 12" descr="Logo, icon&#10;&#10;Description automatically generated">
            <a:extLst>
              <a:ext uri="{FF2B5EF4-FFF2-40B4-BE49-F238E27FC236}">
                <a16:creationId xmlns:a16="http://schemas.microsoft.com/office/drawing/2014/main" id="{9BD0FAE2-8A16-4E89-F06A-CE47B8759E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2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A2C21CFE-8102-7747-8306-0AC3F48E77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5" name="Espaço Reservado para Imagem 13">
            <a:extLst>
              <a:ext uri="{FF2B5EF4-FFF2-40B4-BE49-F238E27FC236}">
                <a16:creationId xmlns:a16="http://schemas.microsoft.com/office/drawing/2014/main" id="{7A25A5A3-27D1-B94B-8150-80152A9F12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13100"/>
            <a:ext cx="12192000" cy="2235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F0E34705-9872-514A-87B3-9A1AA3D0D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37" y="1495399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21" name="Espaço Reservado para Texto 13">
            <a:extLst>
              <a:ext uri="{FF2B5EF4-FFF2-40B4-BE49-F238E27FC236}">
                <a16:creationId xmlns:a16="http://schemas.microsoft.com/office/drawing/2014/main" id="{67B43C3C-9AA1-2944-B92D-A8B1897FD05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55437" y="5719451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346B90-2FD5-FA70-3E5E-C345AB48333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360" y="332656"/>
            <a:ext cx="22479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469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2" name="Espaço Reservado para Imagem 2">
            <a:extLst>
              <a:ext uri="{FF2B5EF4-FFF2-40B4-BE49-F238E27FC236}">
                <a16:creationId xmlns:a16="http://schemas.microsoft.com/office/drawing/2014/main" id="{02CECFCD-475A-1148-AEA9-662964EFB0C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51425" y="1412875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5" name="Espaço Reservado para Imagem 2">
            <a:extLst>
              <a:ext uri="{FF2B5EF4-FFF2-40B4-BE49-F238E27FC236}">
                <a16:creationId xmlns:a16="http://schemas.microsoft.com/office/drawing/2014/main" id="{F2C3B1B5-1CD4-7E44-A8EB-1C33DA69E53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33522" y="1404636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Imagem 2">
            <a:extLst>
              <a:ext uri="{FF2B5EF4-FFF2-40B4-BE49-F238E27FC236}">
                <a16:creationId xmlns:a16="http://schemas.microsoft.com/office/drawing/2014/main" id="{004209FA-B2FE-194A-8D8F-8810AE36917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46002" y="348583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1" name="Espaço Reservado para Imagem 2">
            <a:extLst>
              <a:ext uri="{FF2B5EF4-FFF2-40B4-BE49-F238E27FC236}">
                <a16:creationId xmlns:a16="http://schemas.microsoft.com/office/drawing/2014/main" id="{1E713CC1-28FE-0B4C-BDCE-9F6BAE02A73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33521" y="345890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8DCBE99C-C485-5942-BD67-F8BE00FA8D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1714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, 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477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0822D5E-3E94-024A-B52A-8B12C62E6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3610438"/>
            <a:ext cx="10060432" cy="19788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1292" y="1557216"/>
            <a:ext cx="5649415" cy="1690347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ctr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6636A738-DFF6-F19E-D597-848AC9980C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55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4" y="3429000"/>
            <a:ext cx="6468523" cy="34618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29" y="4349839"/>
            <a:ext cx="4464496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20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56040" y="0"/>
            <a:ext cx="573596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FE7524-AF62-7144-8D52-D67F2D0905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29" y="887323"/>
            <a:ext cx="4465637" cy="1620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9F7A9F23-6E7B-EFFD-036A-0A2052FA2C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2551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492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516" y="3068960"/>
            <a:ext cx="8712968" cy="2160240"/>
          </a:xfrm>
          <a:prstGeom prst="rect">
            <a:avLst/>
          </a:prstGeom>
          <a:noFill/>
          <a:effectLst/>
        </p:spPr>
        <p:txBody>
          <a:bodyPr lIns="180000" tIns="432000" rIns="180000" bIns="432000" anchor="ctr">
            <a:normAutofit/>
          </a:bodyPr>
          <a:lstStyle>
            <a:lvl1pPr algn="ctr">
              <a:defRPr sz="24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 </a:t>
            </a:r>
            <a:r>
              <a:rPr lang="pt-BR" dirty="0" err="1"/>
              <a:t>aliquip</a:t>
            </a:r>
            <a:r>
              <a:rPr lang="pt-BR" dirty="0"/>
              <a:t> </a:t>
            </a:r>
            <a:r>
              <a:rPr lang="pt-BR" dirty="0" err="1"/>
              <a:t>ex</a:t>
            </a:r>
            <a:r>
              <a:rPr lang="pt-BR" dirty="0"/>
              <a:t> </a:t>
            </a:r>
            <a:r>
              <a:rPr lang="pt-BR" dirty="0" err="1"/>
              <a:t>ea</a:t>
            </a:r>
            <a:r>
              <a:rPr lang="pt-BR" dirty="0"/>
              <a:t> </a:t>
            </a:r>
            <a:r>
              <a:rPr lang="pt-BR" dirty="0" err="1"/>
              <a:t>commodo</a:t>
            </a:r>
            <a:r>
              <a:rPr lang="pt-BR" dirty="0"/>
              <a:t> </a:t>
            </a:r>
            <a:r>
              <a:rPr lang="pt-BR" dirty="0" err="1"/>
              <a:t>consequat</a:t>
            </a:r>
            <a:r>
              <a:rPr lang="pt-BR" dirty="0"/>
              <a:t>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7DB1F4A-D835-2B4A-AC77-FFA9D88B5773}"/>
              </a:ext>
            </a:extLst>
          </p:cNvPr>
          <p:cNvSpPr/>
          <p:nvPr userDrawn="1"/>
        </p:nvSpPr>
        <p:spPr>
          <a:xfrm>
            <a:off x="5627947" y="2132856"/>
            <a:ext cx="936104" cy="7200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4800" dirty="0"/>
              <a:t>“</a:t>
            </a:r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D2583569-9A9A-2921-DC5A-078748F95F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0277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6">
            <a:extLst>
              <a:ext uri="{FF2B5EF4-FFF2-40B4-BE49-F238E27FC236}">
                <a16:creationId xmlns:a16="http://schemas.microsoft.com/office/drawing/2014/main" id="{77ED210E-B6D3-9E8C-B64A-EBFABB55CF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3738"/>
          <a:stretch/>
        </p:blipFill>
        <p:spPr>
          <a:xfrm>
            <a:off x="3683732" y="3836540"/>
            <a:ext cx="4824536" cy="77081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F3C62C-5F90-058E-F3A0-6BFE146026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38227" y="2060848"/>
            <a:ext cx="3115546" cy="79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68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da disciplina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1205326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2059233"/>
            <a:ext cx="10060432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798F67BE-404D-BB74-8975-1CC92403C7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44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1006043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6" name="Picture 5" descr="Logo, icon&#10;&#10;Description automatically generated">
            <a:extLst>
              <a:ext uri="{FF2B5EF4-FFF2-40B4-BE49-F238E27FC236}">
                <a16:creationId xmlns:a16="http://schemas.microsoft.com/office/drawing/2014/main" id="{CA227478-FA4D-94A0-47CA-1A0C589497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1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488620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6" name="Espaço Reservado para Conteúdo 3">
            <a:extLst>
              <a:ext uri="{FF2B5EF4-FFF2-40B4-BE49-F238E27FC236}">
                <a16:creationId xmlns:a16="http://schemas.microsoft.com/office/drawing/2014/main" id="{1B4B9CD8-7F0D-5145-BAFA-CF028C12AE32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240015" y="1340768"/>
            <a:ext cx="4894659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31083011-F2F4-2284-BF10-E471E28C73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92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m 27">
            <a:extLst>
              <a:ext uri="{FF2B5EF4-FFF2-40B4-BE49-F238E27FC236}">
                <a16:creationId xmlns:a16="http://schemas.microsoft.com/office/drawing/2014/main" id="{8713D8FD-A6EE-8449-B8C4-FB7D3EAA16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D92A34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rgbClr val="D92A34"/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983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B38453F-24BD-4645-904A-EBC41ECFB7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319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F044F65-B812-904A-8DB8-59E26CCE2E1B}"/>
              </a:ext>
            </a:extLst>
          </p:cNvPr>
          <p:cNvSpPr/>
          <p:nvPr userDrawn="1"/>
        </p:nvSpPr>
        <p:spPr>
          <a:xfrm>
            <a:off x="-48344" y="-99392"/>
            <a:ext cx="12288688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2C9DC1-3D49-5D4D-929C-76325EF07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b="58400"/>
          <a:stretch/>
        </p:blipFill>
        <p:spPr>
          <a:xfrm>
            <a:off x="0" y="4005064"/>
            <a:ext cx="5604284" cy="2852936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C00000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134847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3739B1B-1F2F-654B-85FE-D78D929D1B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822894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621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70" r:id="rId4"/>
    <p:sldLayoutId id="2147483671" r:id="rId5"/>
    <p:sldLayoutId id="2147483651" r:id="rId6"/>
    <p:sldLayoutId id="2147483654" r:id="rId7"/>
    <p:sldLayoutId id="2147483657" r:id="rId8"/>
    <p:sldLayoutId id="2147483658" r:id="rId9"/>
    <p:sldLayoutId id="2147483666" r:id="rId10"/>
    <p:sldLayoutId id="2147483667" r:id="rId11"/>
    <p:sldLayoutId id="2147483653" r:id="rId12"/>
    <p:sldLayoutId id="2147483655" r:id="rId13"/>
    <p:sldLayoutId id="2147483656" r:id="rId14"/>
    <p:sldLayoutId id="2147483659" r:id="rId15"/>
    <p:sldLayoutId id="2147483660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8" r:id="rId22"/>
    <p:sldLayoutId id="2147483669" r:id="rId23"/>
    <p:sldLayoutId id="2147483672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5C03861-7BC1-3447-A470-2D8A0EAAA7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Algoritmos e Programação  II </a:t>
            </a:r>
            <a:r>
              <a:rPr lang="pt-BR"/>
              <a:t>- Turmas 02N e 02P</a:t>
            </a:r>
            <a:endParaRPr lang="pt-BR" dirty="0"/>
          </a:p>
          <a:p>
            <a:r>
              <a:rPr lang="pt-BR" dirty="0"/>
              <a:t>2</a:t>
            </a:r>
            <a:r>
              <a:rPr lang="pt-BR"/>
              <a:t>º </a:t>
            </a:r>
            <a:r>
              <a:rPr lang="pt-BR" dirty="0"/>
              <a:t>semestre de 2023</a:t>
            </a:r>
            <a:endParaRPr lang="en-B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B6832D-6E4D-E344-9E39-BC8F9113A7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Exercícios sobre </a:t>
            </a:r>
            <a:r>
              <a:rPr lang="pt-BR" dirty="0" err="1"/>
              <a:t>Arrays</a:t>
            </a:r>
            <a:endParaRPr lang="en-B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C2F715-F78B-5543-A758-FF6FF447E7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53045" y="4788392"/>
            <a:ext cx="4500051" cy="108888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Bruno da Silva Rodrigues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Ivan Carlos Alcântara de Oliveira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Rogério de Oliveira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Tomaz Mikio Sasaki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091750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2" y="1916832"/>
            <a:ext cx="10649071" cy="4392488"/>
          </a:xfrm>
        </p:spPr>
        <p:txBody>
          <a:bodyPr/>
          <a:lstStyle/>
          <a:p>
            <a:pPr algn="l" eaLnBrk="1" hangingPunct="1">
              <a:buFont typeface="Wingdings" panose="05000000000000000000" pitchFamily="2" charset="2"/>
              <a:buNone/>
              <a:defRPr/>
            </a:pPr>
            <a:r>
              <a:rPr lang="pt-BR" sz="2400"/>
              <a:t>1. </a:t>
            </a:r>
            <a:r>
              <a:rPr lang="pt-BR" altLang="pt-BR" sz="2400"/>
              <a:t>Escreva uma função com a assinatura</a:t>
            </a:r>
          </a:p>
          <a:p>
            <a:pPr algn="l" eaLnBrk="1" hangingPunct="1">
              <a:buFont typeface="Wingdings" panose="05000000000000000000" pitchFamily="2" charset="2"/>
              <a:buNone/>
              <a:defRPr/>
            </a:pPr>
            <a:r>
              <a:rPr lang="pt-BR" altLang="pt-BR" sz="2400">
                <a:latin typeface="Consolas" panose="020B0609020204030204" pitchFamily="49" charset="0"/>
              </a:rPr>
              <a:t>	bool crescente(int v[], int n)</a:t>
            </a:r>
          </a:p>
          <a:p>
            <a:pPr algn="l" eaLnBrk="1" hangingPunct="1">
              <a:buFont typeface="Wingdings" panose="05000000000000000000" pitchFamily="2" charset="2"/>
              <a:buNone/>
              <a:defRPr/>
            </a:pPr>
            <a:r>
              <a:rPr lang="pt-BR" altLang="pt-BR" sz="2400"/>
              <a:t>que </a:t>
            </a:r>
            <a:r>
              <a:rPr lang="pt-BR" altLang="pt-BR" sz="2400" dirty="0"/>
              <a:t>recebe um vetor de </a:t>
            </a:r>
            <a:r>
              <a:rPr lang="pt-BR" altLang="pt-BR" sz="2400"/>
              <a:t>número inteiros </a:t>
            </a:r>
            <a:r>
              <a:rPr lang="pt-BR" altLang="pt-BR" sz="2400" b="1"/>
              <a:t>v</a:t>
            </a:r>
            <a:r>
              <a:rPr lang="pt-BR" altLang="pt-BR" sz="2400"/>
              <a:t> com </a:t>
            </a:r>
            <a:r>
              <a:rPr lang="pt-BR" altLang="pt-BR" sz="2400" b="1"/>
              <a:t>n</a:t>
            </a:r>
            <a:r>
              <a:rPr lang="pt-BR" altLang="pt-BR" sz="2400"/>
              <a:t> elementos, </a:t>
            </a:r>
            <a:r>
              <a:rPr lang="pt-BR" altLang="pt-BR" sz="2400" dirty="0"/>
              <a:t>e verifica se os elementos do vetor estão </a:t>
            </a:r>
            <a:r>
              <a:rPr lang="pt-BR" altLang="pt-BR" sz="2400"/>
              <a:t>em ordem estritamente </a:t>
            </a:r>
            <a:r>
              <a:rPr lang="pt-BR" altLang="pt-BR" sz="2400" dirty="0"/>
              <a:t>crescente. A função retorna </a:t>
            </a:r>
            <a:r>
              <a:rPr lang="pt-BR" altLang="pt-BR" sz="2400" b="1" dirty="0" err="1"/>
              <a:t>true</a:t>
            </a:r>
            <a:r>
              <a:rPr lang="pt-BR" altLang="pt-BR" sz="2400" dirty="0"/>
              <a:t> se estiver em ordem crescente e </a:t>
            </a:r>
            <a:r>
              <a:rPr lang="pt-BR" altLang="pt-BR" sz="2400" b="1" dirty="0"/>
              <a:t>false</a:t>
            </a:r>
            <a:r>
              <a:rPr lang="pt-BR" altLang="pt-BR" sz="2400" dirty="0"/>
              <a:t>, caso contrário.</a:t>
            </a:r>
          </a:p>
          <a:p>
            <a:pPr algn="l" eaLnBrk="1" hangingPunct="1">
              <a:buFont typeface="Wingdings" panose="05000000000000000000" pitchFamily="2" charset="2"/>
              <a:buNone/>
              <a:defRPr/>
            </a:pPr>
            <a:endParaRPr lang="pt-BR" altLang="pt-BR" sz="2400" dirty="0"/>
          </a:p>
          <a:p>
            <a:pPr algn="l" eaLnBrk="1" hangingPunct="1">
              <a:buFont typeface="Wingdings" panose="05000000000000000000" pitchFamily="2" charset="2"/>
              <a:buNone/>
              <a:defRPr/>
            </a:pPr>
            <a:r>
              <a:rPr lang="pt-BR" altLang="pt-BR" sz="2400" dirty="0"/>
              <a:t>2. Escreva uma função que recebe um vetor de TAM 5 e inverte seus valores. Para o vetor abaixo:</a:t>
            </a:r>
          </a:p>
          <a:p>
            <a:pPr lvl="1" algn="l" eaLnBrk="1" hangingPunct="1">
              <a:buFont typeface="Wingdings" panose="05000000000000000000" pitchFamily="2" charset="2"/>
              <a:buNone/>
              <a:defRPr/>
            </a:pPr>
            <a:r>
              <a:rPr lang="pt-BR" alt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V = [ 4, 9, 10, 8, 6] </a:t>
            </a:r>
          </a:p>
          <a:p>
            <a:pPr lvl="1" algn="l" eaLnBrk="1" hangingPunct="1">
              <a:buFont typeface="Wingdings" panose="05000000000000000000" pitchFamily="2" charset="2"/>
              <a:buNone/>
              <a:defRPr/>
            </a:pPr>
            <a:r>
              <a:rPr lang="pt-BR" altLang="pt-BR" sz="2000" dirty="0">
                <a:latin typeface="Arial" panose="020B0604020202020204" pitchFamily="34" charset="0"/>
                <a:cs typeface="Arial" panose="020B0604020202020204" pitchFamily="34" charset="0"/>
              </a:rPr>
              <a:t>o vetor V invertido é igual a </a:t>
            </a:r>
            <a:r>
              <a:rPr lang="pt-BR" alt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[6, 8, 10, 9, 4] </a:t>
            </a:r>
          </a:p>
          <a:p>
            <a:pPr algn="l" eaLnBrk="1" hangingPunct="1">
              <a:buFont typeface="Wingdings" panose="05000000000000000000" pitchFamily="2" charset="2"/>
              <a:buNone/>
              <a:defRPr/>
            </a:pPr>
            <a:endParaRPr lang="pt-BR" altLang="pt-BR" sz="2400" dirty="0"/>
          </a:p>
          <a:p>
            <a:pPr algn="l" eaLnBrk="1" hangingPunct="1">
              <a:buFont typeface="Wingdings" panose="05000000000000000000" pitchFamily="2" charset="2"/>
              <a:buNone/>
              <a:defRPr/>
            </a:pPr>
            <a:endParaRPr lang="pt-BR" altLang="pt-BR" sz="1800" dirty="0"/>
          </a:p>
          <a:p>
            <a:endParaRPr lang="pt-BR" sz="2000" dirty="0"/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776871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r>
              <a:rPr lang="pt-BR" dirty="0"/>
              <a:t> (cont.)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2" y="1916832"/>
            <a:ext cx="10649071" cy="4752528"/>
          </a:xfrm>
        </p:spPr>
        <p:txBody>
          <a:bodyPr/>
          <a:lstStyle/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 sz="2400"/>
              <a:t>3. Escreva uma função com a assinatura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 sz="2400">
                <a:latin typeface="Consolas" panose="020B0609020204030204" pitchFamily="49" charset="0"/>
              </a:rPr>
              <a:t>	bool contem(int v[], int n, int e)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 sz="2400"/>
              <a:t>	que retorna se o vetor </a:t>
            </a:r>
            <a:r>
              <a:rPr lang="pt-BR" altLang="pt-BR" sz="2400" b="1"/>
              <a:t>v</a:t>
            </a:r>
            <a:r>
              <a:rPr lang="pt-BR" altLang="pt-BR" sz="2400"/>
              <a:t> com </a:t>
            </a:r>
            <a:r>
              <a:rPr lang="pt-BR" altLang="pt-BR" sz="2400" b="1"/>
              <a:t>n</a:t>
            </a:r>
            <a:r>
              <a:rPr lang="pt-BR" altLang="pt-BR" sz="2400"/>
              <a:t> inteiros contém ou não o elemento </a:t>
            </a:r>
            <a:r>
              <a:rPr lang="pt-BR" altLang="pt-BR" sz="2400" b="1"/>
              <a:t>e</a:t>
            </a:r>
            <a:r>
              <a:rPr lang="pt-BR" altLang="pt-BR" sz="2400"/>
              <a:t>. 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 sz="2400"/>
              <a:t>4. Escreva uma função com a assinatura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 sz="2400">
                <a:latin typeface="Consolas" panose="020B0609020204030204" pitchFamily="49" charset="0"/>
              </a:rPr>
              <a:t>	int busca_primeiro(int v[], int n, int e)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 sz="2400"/>
              <a:t>	que retorna o índice da primeira ocorrência do elemento </a:t>
            </a:r>
            <a:r>
              <a:rPr lang="pt-BR" altLang="pt-BR" sz="2400" b="1"/>
              <a:t>e</a:t>
            </a:r>
            <a:r>
              <a:rPr lang="pt-BR" altLang="pt-BR" sz="2400"/>
              <a:t> no vetor </a:t>
            </a:r>
            <a:r>
              <a:rPr lang="pt-BR" altLang="pt-BR" sz="2400" b="1"/>
              <a:t>v</a:t>
            </a:r>
            <a:r>
              <a:rPr lang="pt-BR" altLang="pt-BR" sz="2400"/>
              <a:t> com </a:t>
            </a:r>
            <a:r>
              <a:rPr lang="pt-BR" altLang="pt-BR" sz="2400" b="1"/>
              <a:t>n</a:t>
            </a:r>
            <a:r>
              <a:rPr lang="pt-BR" altLang="pt-BR" sz="2400"/>
              <a:t> inteiros. Caso o elemento não seja encontrado, a função deve retornar o valor -1.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 sz="2400"/>
              <a:t>5. Escreva uma função com a assinatura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 sz="2400">
                <a:latin typeface="Consolas" panose="020B0609020204030204" pitchFamily="49" charset="0"/>
              </a:rPr>
              <a:t>	int busca_ultimo(int v[], int n, int e)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 sz="2400"/>
              <a:t>	 que retorna o índice da última ocorrência do elemento </a:t>
            </a:r>
            <a:r>
              <a:rPr lang="pt-BR" altLang="pt-BR" sz="2400" b="1"/>
              <a:t>e</a:t>
            </a:r>
            <a:r>
              <a:rPr lang="pt-BR" altLang="pt-BR" sz="2400"/>
              <a:t> no vetor </a:t>
            </a:r>
            <a:r>
              <a:rPr lang="pt-BR" altLang="pt-BR" sz="2400" b="1"/>
              <a:t>v</a:t>
            </a:r>
            <a:r>
              <a:rPr lang="pt-BR" altLang="pt-BR" sz="2400"/>
              <a:t> com </a:t>
            </a:r>
            <a:r>
              <a:rPr lang="pt-BR" altLang="pt-BR" sz="2400" b="1"/>
              <a:t>n</a:t>
            </a:r>
            <a:r>
              <a:rPr lang="pt-BR" altLang="pt-BR" sz="2400"/>
              <a:t> inteiros. Caso o elemento não seja encontrado, a função deve retornar o valor -1.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endParaRPr lang="pt-BR" altLang="pt-BR" sz="2400"/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endParaRPr lang="pt-BR" altLang="pt-BR" sz="2400"/>
          </a:p>
          <a:p>
            <a:pPr marL="354013" indent="-354013">
              <a:spcBef>
                <a:spcPts val="600"/>
              </a:spcBef>
              <a:buFont typeface="Wingdings" panose="05000000000000000000" pitchFamily="2" charset="2"/>
              <a:buNone/>
              <a:tabLst>
                <a:tab pos="449263" algn="l"/>
              </a:tabLst>
            </a:pPr>
            <a:endParaRPr lang="pt-BR" altLang="pt-BR" sz="2400"/>
          </a:p>
          <a:p>
            <a:pPr marL="354013" indent="-354013">
              <a:spcBef>
                <a:spcPts val="600"/>
              </a:spcBef>
              <a:buFont typeface="Wingdings" panose="05000000000000000000" pitchFamily="2" charset="2"/>
              <a:buNone/>
              <a:tabLst>
                <a:tab pos="449263" algn="l"/>
              </a:tabLst>
            </a:pPr>
            <a:endParaRPr lang="pt-BR" altLang="pt-BR" sz="2400" dirty="0"/>
          </a:p>
          <a:p>
            <a:pPr marL="354013" indent="-354013">
              <a:spcBef>
                <a:spcPts val="600"/>
              </a:spcBef>
              <a:buFont typeface="Wingdings" panose="05000000000000000000" pitchFamily="2" charset="2"/>
              <a:buNone/>
              <a:tabLst>
                <a:tab pos="449263" algn="l"/>
              </a:tabLst>
            </a:pPr>
            <a:endParaRPr lang="pt-BR" altLang="pt-BR" sz="2400" dirty="0"/>
          </a:p>
          <a:p>
            <a:pPr algn="l" eaLnBrk="1" hangingPunct="1">
              <a:buFont typeface="Wingdings" panose="05000000000000000000" pitchFamily="2" charset="2"/>
              <a:buNone/>
              <a:defRPr/>
            </a:pPr>
            <a:endParaRPr lang="pt-BR" alt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000" dirty="0"/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209597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r>
              <a:rPr lang="pt-BR" dirty="0"/>
              <a:t> (cont.)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2" y="1916832"/>
            <a:ext cx="10649071" cy="4752528"/>
          </a:xfrm>
        </p:spPr>
        <p:txBody>
          <a:bodyPr/>
          <a:lstStyle/>
          <a:p>
            <a:pPr marL="354013" indent="-354013">
              <a:spcBef>
                <a:spcPts val="600"/>
              </a:spcBef>
              <a:buFont typeface="Wingdings" panose="05000000000000000000" pitchFamily="2" charset="2"/>
              <a:buNone/>
              <a:tabLst>
                <a:tab pos="449263" algn="l"/>
              </a:tabLst>
            </a:pPr>
            <a:r>
              <a:rPr lang="pt-BR" altLang="pt-BR"/>
              <a:t>6. Escreva uma função com a assinatura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>
                <a:latin typeface="Consolas" panose="020B0609020204030204" pitchFamily="49" charset="0"/>
              </a:rPr>
              <a:t>	int busca_qtde(int v[], int n, int e)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/>
              <a:t>	que retorna a quantidade de ocorrências do elemento </a:t>
            </a:r>
            <a:r>
              <a:rPr lang="pt-BR" altLang="pt-BR" b="1"/>
              <a:t>e</a:t>
            </a:r>
            <a:r>
              <a:rPr lang="pt-BR" altLang="pt-BR"/>
              <a:t> no vetor </a:t>
            </a:r>
            <a:r>
              <a:rPr lang="pt-BR" altLang="pt-BR" b="1"/>
              <a:t>v</a:t>
            </a:r>
            <a:r>
              <a:rPr lang="pt-BR" altLang="pt-BR"/>
              <a:t> com </a:t>
            </a:r>
            <a:r>
              <a:rPr lang="pt-BR" altLang="pt-BR" b="1"/>
              <a:t>n</a:t>
            </a:r>
            <a:r>
              <a:rPr lang="pt-BR" altLang="pt-BR"/>
              <a:t> inteiros. </a:t>
            </a:r>
          </a:p>
          <a:p>
            <a:pPr marL="354013" indent="-354013">
              <a:spcBef>
                <a:spcPts val="600"/>
              </a:spcBef>
              <a:tabLst>
                <a:tab pos="449263" algn="l"/>
              </a:tabLst>
            </a:pPr>
            <a:r>
              <a:rPr lang="pt-BR" altLang="pt-BR"/>
              <a:t>7.</a:t>
            </a:r>
            <a:r>
              <a:rPr lang="pt-BR" altLang="pt-BR" sz="2800"/>
              <a:t> Escreva uma função que recebe um vetor de </a:t>
            </a:r>
            <a:r>
              <a:rPr lang="pt-BR" altLang="pt-BR" sz="2800" b="1"/>
              <a:t>n</a:t>
            </a:r>
            <a:r>
              <a:rPr lang="pt-BR" altLang="pt-BR" sz="2800"/>
              <a:t> elementos e retorna um inteiro com a quantidade de valores diferentes que existem no vetor.</a:t>
            </a:r>
            <a:endParaRPr lang="pt-BR" altLang="pt-BR"/>
          </a:p>
          <a:p>
            <a:pPr marL="354013" indent="-354013">
              <a:spcBef>
                <a:spcPts val="600"/>
              </a:spcBef>
              <a:buFont typeface="Wingdings" panose="05000000000000000000" pitchFamily="2" charset="2"/>
              <a:buNone/>
              <a:tabLst>
                <a:tab pos="449263" algn="l"/>
              </a:tabLst>
            </a:pPr>
            <a:endParaRPr lang="pt-BR" altLang="pt-BR"/>
          </a:p>
          <a:p>
            <a:pPr marL="354013" indent="-354013">
              <a:spcBef>
                <a:spcPts val="600"/>
              </a:spcBef>
              <a:buFont typeface="Wingdings" panose="05000000000000000000" pitchFamily="2" charset="2"/>
              <a:buNone/>
              <a:tabLst>
                <a:tab pos="449263" algn="l"/>
              </a:tabLst>
            </a:pPr>
            <a:endParaRPr lang="pt-BR" altLang="pt-BR" dirty="0"/>
          </a:p>
          <a:p>
            <a:pPr marL="354013" indent="-354013">
              <a:spcBef>
                <a:spcPts val="600"/>
              </a:spcBef>
              <a:buFont typeface="Wingdings" panose="05000000000000000000" pitchFamily="2" charset="2"/>
              <a:buNone/>
              <a:tabLst>
                <a:tab pos="449263" algn="l"/>
              </a:tabLst>
            </a:pPr>
            <a:endParaRPr lang="pt-BR" altLang="pt-BR" dirty="0"/>
          </a:p>
          <a:p>
            <a:pPr algn="l" eaLnBrk="1" hangingPunct="1">
              <a:buFont typeface="Wingdings" panose="05000000000000000000" pitchFamily="2" charset="2"/>
              <a:buNone/>
              <a:defRPr/>
            </a:pPr>
            <a:endParaRPr lang="pt-BR" alt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72450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r>
              <a:rPr lang="pt-BR" dirty="0"/>
              <a:t> (cont.)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2" y="1916832"/>
            <a:ext cx="10649071" cy="4752528"/>
          </a:xfrm>
        </p:spPr>
        <p:txBody>
          <a:bodyPr/>
          <a:lstStyle/>
          <a:p>
            <a:pPr marL="354013" indent="-354013">
              <a:spcBef>
                <a:spcPts val="600"/>
              </a:spcBef>
              <a:tabLst>
                <a:tab pos="450215" algn="l"/>
              </a:tabLst>
              <a:defRPr/>
            </a:pPr>
            <a:r>
              <a:rPr lang="pt-BR" altLang="pt-BR" dirty="0"/>
              <a:t>8</a:t>
            </a:r>
            <a:r>
              <a:rPr lang="pt-BR" altLang="pt-BR"/>
              <a:t>. </a:t>
            </a:r>
            <a:r>
              <a:rPr lang="pt-BR" dirty="0">
                <a:ea typeface="Times New Roman" panose="02020603050405020304" pitchFamily="18" charset="0"/>
              </a:rPr>
              <a:t>Escreva uma função que recebe dois vetores inteiros A[] e </a:t>
            </a:r>
            <a:r>
              <a:rPr lang="pt-BR">
                <a:ea typeface="Times New Roman" panose="02020603050405020304" pitchFamily="18" charset="0"/>
              </a:rPr>
              <a:t>B[] e seus tamanhos. A função deve imprimir </a:t>
            </a:r>
            <a:r>
              <a:rPr lang="pt-BR" dirty="0">
                <a:ea typeface="Times New Roman" panose="02020603050405020304" pitchFamily="18" charset="0"/>
              </a:rPr>
              <a:t>na tela os valores referentes à INTERSECÇÃO entre os vetores, ou seja, os elementos em comum entre os dois vetores. Considere que os vetores dados não possuem valores duplicados e não estão ordenados.:</a:t>
            </a:r>
          </a:p>
          <a:p>
            <a:pPr marL="354013" indent="-11113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</a:rPr>
              <a:t>A[] = { 7, 2, 5, 8, 4} e B[]= {4, 2, 9, 5} então </a:t>
            </a:r>
          </a:p>
          <a:p>
            <a:pPr marL="354013" indent="-11113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</a:t>
            </a: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  <a:sym typeface="Symbol" panose="05050102010706020507" pitchFamily="18" charset="2"/>
              </a:rPr>
              <a:t></a:t>
            </a: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B = {2, 5, 4} // resposta</a:t>
            </a:r>
          </a:p>
          <a:p>
            <a:pPr marL="354013" indent="-11113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endParaRPr lang="pt-B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54013" indent="-11113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</a:rPr>
              <a:t>	A[] = { 3, 9, 11} e B[]= {2, 6, 1} então </a:t>
            </a:r>
          </a:p>
          <a:p>
            <a:pPr marL="354013" indent="-11113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</a:t>
            </a: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  <a:sym typeface="Symbol" panose="05050102010706020507" pitchFamily="18" charset="2"/>
              </a:rPr>
              <a:t></a:t>
            </a: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B= {} // resposta</a:t>
            </a:r>
          </a:p>
          <a:p>
            <a:pPr algn="l" eaLnBrk="1" hangingPunct="1">
              <a:buFont typeface="Wingdings" panose="05000000000000000000" pitchFamily="2" charset="2"/>
              <a:buNone/>
              <a:defRPr/>
            </a:pPr>
            <a:endParaRPr lang="pt-BR" alt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0379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r>
              <a:rPr lang="pt-BR" dirty="0"/>
              <a:t> (cont.)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2" y="1916832"/>
            <a:ext cx="10649071" cy="4752528"/>
          </a:xfrm>
        </p:spPr>
        <p:txBody>
          <a:bodyPr/>
          <a:lstStyle/>
          <a:p>
            <a:pPr marL="354013" indent="-354013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altLang="pt-BR" dirty="0"/>
              <a:t>9</a:t>
            </a:r>
            <a:r>
              <a:rPr lang="pt-BR" altLang="pt-BR"/>
              <a:t>. </a:t>
            </a:r>
            <a:r>
              <a:rPr lang="pt-BR">
                <a:ea typeface="Times New Roman" panose="02020603050405020304" pitchFamily="18" charset="0"/>
              </a:rPr>
              <a:t>Escreva uma função que recebe dois vetores inteiros A[] e B[] e seus tamanhos. A função deve imprimir </a:t>
            </a:r>
            <a:r>
              <a:rPr lang="pt-BR" dirty="0">
                <a:ea typeface="Times New Roman" panose="02020603050405020304" pitchFamily="18" charset="0"/>
              </a:rPr>
              <a:t>os elementos que estão em A[] mas não estão em B[], ou seja, a diferença de A – B, por exemplo:</a:t>
            </a:r>
          </a:p>
          <a:p>
            <a:pPr marL="354013" indent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</a:rPr>
              <a:t>A[] = { 7, 2, 5, 8, 4} e B[]= {4, 2, 9, 5} então </a:t>
            </a:r>
          </a:p>
          <a:p>
            <a:pPr marL="354013" indent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– B = {7, 8 }</a:t>
            </a:r>
          </a:p>
          <a:p>
            <a:pPr marL="354013" indent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endParaRPr lang="pt-B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54013" indent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</a:rPr>
              <a:t>A[] = { 3, 9, 11} e B[]= {2, 6, 1} então </a:t>
            </a:r>
          </a:p>
          <a:p>
            <a:pPr marL="354013" indent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–  B= {3, 9, 11}</a:t>
            </a:r>
          </a:p>
          <a:p>
            <a:pPr algn="l" eaLnBrk="1" hangingPunct="1">
              <a:buFont typeface="Wingdings" panose="05000000000000000000" pitchFamily="2" charset="2"/>
              <a:buNone/>
              <a:defRPr/>
            </a:pPr>
            <a:endParaRPr lang="pt-BR" alt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89827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r>
              <a:rPr lang="pt-BR" dirty="0"/>
              <a:t> (</a:t>
            </a:r>
            <a:r>
              <a:rPr lang="pt-BR" dirty="0" err="1"/>
              <a:t>cont</a:t>
            </a:r>
            <a:r>
              <a:rPr lang="pt-BR" dirty="0"/>
              <a:t>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2" y="1916832"/>
            <a:ext cx="10649071" cy="4752528"/>
          </a:xfrm>
        </p:spPr>
        <p:txBody>
          <a:bodyPr/>
          <a:lstStyle/>
          <a:p>
            <a:pPr marL="354013" indent="-354013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altLang="pt-BR" sz="2400"/>
              <a:t>1</a:t>
            </a:r>
            <a:r>
              <a:rPr lang="pt-BR" altLang="pt-BR" sz="2400" dirty="0"/>
              <a:t>0</a:t>
            </a:r>
            <a:r>
              <a:rPr lang="pt-BR" altLang="pt-BR" sz="2400"/>
              <a:t>. </a:t>
            </a:r>
            <a:r>
              <a:rPr lang="pt-BR" sz="2400">
                <a:ea typeface="Times New Roman" panose="02020603050405020304" pitchFamily="18" charset="0"/>
              </a:rPr>
              <a:t>Escreva uma função que recebe dois vetores inteiros A[] e B[] e seus tamanhos. A função deve imprimir </a:t>
            </a:r>
            <a:r>
              <a:rPr lang="pt-BR" sz="2400" dirty="0">
                <a:ea typeface="Times New Roman" panose="02020603050405020304" pitchFamily="18" charset="0"/>
              </a:rPr>
              <a:t>a UNIÃO entre os vetores, ou seja, os elementos do vetor A mais aos elementos do vetor B, desconsiderando os números repetidos de A em B. Os vetores dados não possuem valores duplicados e não estão ordenados.</a:t>
            </a:r>
          </a:p>
          <a:p>
            <a:pPr indent="11113" algn="l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sz="2400" dirty="0">
                <a:ea typeface="Times New Roman" panose="02020603050405020304" pitchFamily="18" charset="0"/>
              </a:rPr>
              <a:t>Exemplo:</a:t>
            </a:r>
          </a:p>
          <a:p>
            <a:pPr indent="11113" algn="l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A[] = { 7, 2, 5, 8, 4} e B[]= {4, 2, 9, 5} então </a:t>
            </a:r>
          </a:p>
          <a:p>
            <a:pPr indent="11113" algn="l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</a:t>
            </a:r>
            <a:r>
              <a:rPr lang="pt-BR" sz="2400" dirty="0">
                <a:latin typeface="Times New Roman" panose="02020603050405020304" pitchFamily="18" charset="0"/>
                <a:ea typeface="Times New Roman" panose="02020603050405020304" pitchFamily="18" charset="0"/>
                <a:sym typeface="Symbol" panose="05050102010706020507" pitchFamily="18" charset="2"/>
              </a:rPr>
              <a:t></a:t>
            </a:r>
            <a:r>
              <a:rPr lang="pt-BR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B= {7, 2, 5, 8, 4, 9}</a:t>
            </a:r>
          </a:p>
          <a:p>
            <a:pPr indent="11113" algn="l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endParaRPr lang="pt-BR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11113" algn="l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A[] = { 3, 9, 11} e B[]= {2, 6, 1} então </a:t>
            </a:r>
          </a:p>
          <a:p>
            <a:pPr indent="11113" algn="l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None/>
              <a:tabLst>
                <a:tab pos="450215" algn="l"/>
              </a:tabLst>
              <a:defRPr/>
            </a:pPr>
            <a:r>
              <a:rPr lang="pt-BR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</a:t>
            </a:r>
            <a:r>
              <a:rPr lang="pt-BR" sz="2400" dirty="0">
                <a:latin typeface="Times New Roman" panose="02020603050405020304" pitchFamily="18" charset="0"/>
                <a:ea typeface="Times New Roman" panose="02020603050405020304" pitchFamily="18" charset="0"/>
                <a:sym typeface="Symbol" panose="05050102010706020507" pitchFamily="18" charset="2"/>
              </a:rPr>
              <a:t></a:t>
            </a:r>
            <a:r>
              <a:rPr lang="pt-BR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B = {3, 9, 11, 2, 6, 1}</a:t>
            </a:r>
          </a:p>
          <a:p>
            <a:pPr algn="l" eaLnBrk="1" hangingPunct="1">
              <a:buFont typeface="Wingdings" panose="05000000000000000000" pitchFamily="2" charset="2"/>
              <a:buNone/>
              <a:defRPr/>
            </a:pPr>
            <a:endParaRPr lang="pt-BR" alt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000" dirty="0"/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2129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C565F9C7-B775-465E-ABB0-6E2BD0B89264}"/>
              </a:ext>
            </a:extLst>
          </p:cNvPr>
          <p:cNvSpPr txBox="1"/>
          <p:nvPr/>
        </p:nvSpPr>
        <p:spPr>
          <a:xfrm>
            <a:off x="1415480" y="1916832"/>
            <a:ext cx="95770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00" dirty="0"/>
              <a:t>Compacte os arquivos deste laboratório e envie o arquivo compactado na tarefa </a:t>
            </a:r>
            <a:br>
              <a:rPr lang="pt-BR" sz="2200" dirty="0"/>
            </a:br>
            <a:r>
              <a:rPr lang="pt-BR" sz="2200" b="1" dirty="0"/>
              <a:t>Entrega do Lab. Semana 5</a:t>
            </a:r>
            <a:r>
              <a:rPr lang="pt-BR" sz="2200" dirty="0"/>
              <a:t>.</a:t>
            </a:r>
          </a:p>
        </p:txBody>
      </p:sp>
      <p:sp>
        <p:nvSpPr>
          <p:cNvPr id="10" name="Espaço Reservado para Número de Slide 3">
            <a:extLst>
              <a:ext uri="{FF2B5EF4-FFF2-40B4-BE49-F238E27FC236}">
                <a16:creationId xmlns:a16="http://schemas.microsoft.com/office/drawing/2014/main" id="{7EED5253-6F8D-442F-AAE8-19C3DE254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5877273"/>
            <a:ext cx="2743200" cy="612428"/>
          </a:xfrm>
          <a:solidFill>
            <a:schemeClr val="bg1"/>
          </a:solidFill>
        </p:spPr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8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865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89209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FB059F9-BD86-4F49-8B9D-20D368B6E2E2}" vid="{DFBC265E-FCD0-1146-B589-9D39084F5BE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do Office</Template>
  <TotalTime>2717</TotalTime>
  <Words>807</Words>
  <Application>Microsoft Office PowerPoint</Application>
  <PresentationFormat>Widescreen</PresentationFormat>
  <Paragraphs>69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Courier New</vt:lpstr>
      <vt:lpstr>Times New Roman</vt:lpstr>
      <vt:lpstr>Wingdings</vt:lpstr>
      <vt:lpstr>Tema do Office</vt:lpstr>
      <vt:lpstr>Exercícios sobre Arrays</vt:lpstr>
      <vt:lpstr>Exercicios</vt:lpstr>
      <vt:lpstr>Exercicios (cont.)</vt:lpstr>
      <vt:lpstr>Exercicios (cont.)</vt:lpstr>
      <vt:lpstr>Exercicios (cont.)</vt:lpstr>
      <vt:lpstr>Exercicios (cont.)</vt:lpstr>
      <vt:lpstr>Exercicios (cont)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Utilize títulos de apresentação até duas linhas</dc:title>
  <dc:creator>Pedro Cacique</dc:creator>
  <cp:lastModifiedBy>Tomaz Mikio Sasaki</cp:lastModifiedBy>
  <cp:revision>128</cp:revision>
  <cp:lastPrinted>2020-01-27T17:34:03Z</cp:lastPrinted>
  <dcterms:created xsi:type="dcterms:W3CDTF">2020-02-06T20:42:48Z</dcterms:created>
  <dcterms:modified xsi:type="dcterms:W3CDTF">2023-09-03T20:10:11Z</dcterms:modified>
</cp:coreProperties>
</file>

<file path=docProps/thumbnail.jpeg>
</file>